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90" r:id="rId2"/>
    <p:sldId id="303" r:id="rId3"/>
    <p:sldId id="257" r:id="rId4"/>
    <p:sldId id="258" r:id="rId5"/>
    <p:sldId id="259" r:id="rId6"/>
    <p:sldId id="260" r:id="rId7"/>
    <p:sldId id="288" r:id="rId8"/>
    <p:sldId id="289" r:id="rId9"/>
    <p:sldId id="262" r:id="rId10"/>
    <p:sldId id="263" r:id="rId11"/>
    <p:sldId id="265" r:id="rId12"/>
    <p:sldId id="269" r:id="rId13"/>
    <p:sldId id="264" r:id="rId14"/>
    <p:sldId id="291" r:id="rId15"/>
    <p:sldId id="292" r:id="rId16"/>
    <p:sldId id="295" r:id="rId17"/>
    <p:sldId id="296" r:id="rId18"/>
    <p:sldId id="298" r:id="rId19"/>
    <p:sldId id="299" r:id="rId20"/>
    <p:sldId id="300" r:id="rId21"/>
    <p:sldId id="301" r:id="rId22"/>
    <p:sldId id="302"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C4B"/>
    <a:srgbClr val="465CF9"/>
    <a:srgbClr val="243DF8"/>
    <a:srgbClr val="6807F9"/>
    <a:srgbClr val="6774FF"/>
    <a:srgbClr val="FFD739"/>
    <a:srgbClr val="C299FC"/>
    <a:srgbClr val="9852F9"/>
    <a:srgbClr val="215FC3"/>
    <a:srgbClr val="3A78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207" autoAdjust="0"/>
    <p:restoredTop sz="94660"/>
  </p:normalViewPr>
  <p:slideViewPr>
    <p:cSldViewPr snapToGrid="0">
      <p:cViewPr varScale="1">
        <p:scale>
          <a:sx n="126" d="100"/>
          <a:sy n="126" d="100"/>
        </p:scale>
        <p:origin x="224"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C9CDB33E-BA17-4240-9DCD-0AC62081A39D}"/>
              </a:ext>
            </a:extLst>
          </p:cNvPr>
          <p:cNvSpPr>
            <a:spLocks noGrp="1"/>
          </p:cNvSpPr>
          <p:nvPr>
            <p:ph type="pic" sz="quarter" idx="10" hasCustomPrompt="1"/>
          </p:nvPr>
        </p:nvSpPr>
        <p:spPr>
          <a:xfrm>
            <a:off x="0" y="0"/>
            <a:ext cx="1219200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456199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8CC7B0B-4954-4E6B-9B87-10490FF310C4}"/>
              </a:ext>
            </a:extLst>
          </p:cNvPr>
          <p:cNvSpPr>
            <a:spLocks noGrp="1"/>
          </p:cNvSpPr>
          <p:nvPr>
            <p:ph type="pic" sz="quarter" idx="14" hasCustomPrompt="1"/>
          </p:nvPr>
        </p:nvSpPr>
        <p:spPr>
          <a:xfrm>
            <a:off x="7280275" y="1765300"/>
            <a:ext cx="4162424" cy="4110038"/>
          </a:xfrm>
          <a:prstGeom prst="ellipse">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771724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EA971E91-F1E4-4023-B926-CF62FE017545}"/>
              </a:ext>
            </a:extLst>
          </p:cNvPr>
          <p:cNvSpPr>
            <a:spLocks noGrp="1"/>
          </p:cNvSpPr>
          <p:nvPr>
            <p:ph type="pic" sz="quarter" idx="10" hasCustomPrompt="1"/>
          </p:nvPr>
        </p:nvSpPr>
        <p:spPr>
          <a:xfrm>
            <a:off x="7053262" y="0"/>
            <a:ext cx="5138737"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3398593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7953FD27-2A1E-43F6-9D93-B4DB2B67CD32}"/>
              </a:ext>
            </a:extLst>
          </p:cNvPr>
          <p:cNvSpPr>
            <a:spLocks noGrp="1"/>
          </p:cNvSpPr>
          <p:nvPr>
            <p:ph type="pic" sz="quarter" idx="10" hasCustomPrompt="1"/>
          </p:nvPr>
        </p:nvSpPr>
        <p:spPr>
          <a:xfrm>
            <a:off x="0" y="0"/>
            <a:ext cx="12192000" cy="3429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7829529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E12F5B98-D137-450B-B0D0-4AC97E8F08CC}"/>
              </a:ext>
            </a:extLst>
          </p:cNvPr>
          <p:cNvSpPr>
            <a:spLocks noGrp="1"/>
          </p:cNvSpPr>
          <p:nvPr>
            <p:ph type="pic" sz="quarter" idx="10" hasCustomPrompt="1"/>
          </p:nvPr>
        </p:nvSpPr>
        <p:spPr>
          <a:xfrm>
            <a:off x="923925" y="1546223"/>
            <a:ext cx="2298700" cy="4649789"/>
          </a:xfrm>
          <a:prstGeom prst="round2SameRect">
            <a:avLst>
              <a:gd name="adj1" fmla="val 50000"/>
              <a:gd name="adj2" fmla="val 0"/>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C64E5B35-F318-4A10-A2FE-034B67900D8A}"/>
              </a:ext>
            </a:extLst>
          </p:cNvPr>
          <p:cNvSpPr>
            <a:spLocks noGrp="1"/>
          </p:cNvSpPr>
          <p:nvPr>
            <p:ph type="pic" sz="quarter" idx="11" hasCustomPrompt="1"/>
          </p:nvPr>
        </p:nvSpPr>
        <p:spPr>
          <a:xfrm>
            <a:off x="3640138" y="1546222"/>
            <a:ext cx="2298700" cy="4649789"/>
          </a:xfrm>
          <a:prstGeom prst="round2SameRect">
            <a:avLst>
              <a:gd name="adj1" fmla="val 50000"/>
              <a:gd name="adj2" fmla="val 0"/>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434280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658A410F-59DA-4ABF-BAE6-FB5972E18BD6}"/>
              </a:ext>
            </a:extLst>
          </p:cNvPr>
          <p:cNvSpPr>
            <a:spLocks noGrp="1"/>
          </p:cNvSpPr>
          <p:nvPr>
            <p:ph type="pic" sz="quarter" idx="15" hasCustomPrompt="1"/>
          </p:nvPr>
        </p:nvSpPr>
        <p:spPr>
          <a:xfrm>
            <a:off x="3770313" y="1103312"/>
            <a:ext cx="4651375" cy="4651375"/>
          </a:xfrm>
          <a:custGeom>
            <a:avLst/>
            <a:gdLst>
              <a:gd name="connsiteX0" fmla="*/ 1231269 w 2443455"/>
              <a:gd name="connsiteY0" fmla="*/ 0 h 2443455"/>
              <a:gd name="connsiteX1" fmla="*/ 1404873 w 2443455"/>
              <a:gd name="connsiteY1" fmla="*/ 71909 h 2443455"/>
              <a:gd name="connsiteX2" fmla="*/ 2371546 w 2443455"/>
              <a:gd name="connsiteY2" fmla="*/ 1038583 h 2443455"/>
              <a:gd name="connsiteX3" fmla="*/ 2371546 w 2443455"/>
              <a:gd name="connsiteY3" fmla="*/ 1385789 h 2443455"/>
              <a:gd name="connsiteX4" fmla="*/ 1385789 w 2443455"/>
              <a:gd name="connsiteY4" fmla="*/ 2371546 h 2443455"/>
              <a:gd name="connsiteX5" fmla="*/ 1038583 w 2443455"/>
              <a:gd name="connsiteY5" fmla="*/ 2371546 h 2443455"/>
              <a:gd name="connsiteX6" fmla="*/ 71909 w 2443455"/>
              <a:gd name="connsiteY6" fmla="*/ 1404873 h 2443455"/>
              <a:gd name="connsiteX7" fmla="*/ 71909 w 2443455"/>
              <a:gd name="connsiteY7" fmla="*/ 1057666 h 2443455"/>
              <a:gd name="connsiteX8" fmla="*/ 1057666 w 2443455"/>
              <a:gd name="connsiteY8" fmla="*/ 71909 h 2443455"/>
              <a:gd name="connsiteX9" fmla="*/ 1231269 w 2443455"/>
              <a:gd name="connsiteY9" fmla="*/ 0 h 244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43455" h="2443455">
                <a:moveTo>
                  <a:pt x="1231269" y="0"/>
                </a:moveTo>
                <a:cubicBezTo>
                  <a:pt x="1294101" y="0"/>
                  <a:pt x="1356933" y="23970"/>
                  <a:pt x="1404873" y="71909"/>
                </a:cubicBezTo>
                <a:lnTo>
                  <a:pt x="2371546" y="1038583"/>
                </a:lnTo>
                <a:cubicBezTo>
                  <a:pt x="2467425" y="1134462"/>
                  <a:pt x="2467425" y="1289911"/>
                  <a:pt x="2371546" y="1385789"/>
                </a:cubicBezTo>
                <a:lnTo>
                  <a:pt x="1385789" y="2371546"/>
                </a:lnTo>
                <a:cubicBezTo>
                  <a:pt x="1289911" y="2467425"/>
                  <a:pt x="1134462" y="2467425"/>
                  <a:pt x="1038583" y="2371546"/>
                </a:cubicBezTo>
                <a:lnTo>
                  <a:pt x="71909" y="1404873"/>
                </a:lnTo>
                <a:cubicBezTo>
                  <a:pt x="-23970" y="1308994"/>
                  <a:pt x="-23970" y="1153545"/>
                  <a:pt x="71909" y="1057666"/>
                </a:cubicBezTo>
                <a:lnTo>
                  <a:pt x="1057666" y="71909"/>
                </a:lnTo>
                <a:cubicBezTo>
                  <a:pt x="1105606" y="23970"/>
                  <a:pt x="1168437" y="0"/>
                  <a:pt x="1231269" y="0"/>
                </a:cubicBezTo>
                <a:close/>
              </a:path>
            </a:pathLst>
          </a:custGeom>
          <a:solidFill>
            <a:schemeClr val="bg1">
              <a:lumMod val="95000"/>
            </a:schemeClr>
          </a:solidFill>
        </p:spPr>
        <p:txBody>
          <a:bodyPr wrap="square">
            <a:noAutofit/>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5373103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F077B5E9-F5A8-44CF-9FDC-80E0234F5354}"/>
              </a:ext>
            </a:extLst>
          </p:cNvPr>
          <p:cNvSpPr>
            <a:spLocks noGrp="1"/>
          </p:cNvSpPr>
          <p:nvPr>
            <p:ph type="pic" sz="quarter" idx="10" hasCustomPrompt="1"/>
          </p:nvPr>
        </p:nvSpPr>
        <p:spPr>
          <a:xfrm>
            <a:off x="0" y="0"/>
            <a:ext cx="2778125"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id="{8F28CF09-4B56-4241-89AA-C67418E8F2ED}"/>
              </a:ext>
            </a:extLst>
          </p:cNvPr>
          <p:cNvSpPr>
            <a:spLocks noGrp="1"/>
          </p:cNvSpPr>
          <p:nvPr>
            <p:ph type="pic" sz="quarter" idx="11" hasCustomPrompt="1"/>
          </p:nvPr>
        </p:nvSpPr>
        <p:spPr>
          <a:xfrm>
            <a:off x="9340850" y="1138238"/>
            <a:ext cx="2014538" cy="25908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id="{3310A3FF-B7FA-4379-8904-3D386D56F258}"/>
              </a:ext>
            </a:extLst>
          </p:cNvPr>
          <p:cNvSpPr>
            <a:spLocks noGrp="1"/>
          </p:cNvSpPr>
          <p:nvPr>
            <p:ph type="pic" sz="quarter" idx="12" hasCustomPrompt="1"/>
          </p:nvPr>
        </p:nvSpPr>
        <p:spPr>
          <a:xfrm>
            <a:off x="9340850" y="4483100"/>
            <a:ext cx="2014538" cy="156368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9629037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BA6FE559-E987-42B0-8768-9D92E4E7A6CA}"/>
              </a:ext>
            </a:extLst>
          </p:cNvPr>
          <p:cNvSpPr>
            <a:spLocks noGrp="1"/>
          </p:cNvSpPr>
          <p:nvPr>
            <p:ph type="pic" sz="quarter" idx="10" hasCustomPrompt="1"/>
          </p:nvPr>
        </p:nvSpPr>
        <p:spPr>
          <a:xfrm>
            <a:off x="0" y="3429000"/>
            <a:ext cx="6096000" cy="3429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2FCD3D46-3B1C-4912-8B77-FB724F19EBFC}"/>
              </a:ext>
            </a:extLst>
          </p:cNvPr>
          <p:cNvSpPr>
            <a:spLocks noGrp="1"/>
          </p:cNvSpPr>
          <p:nvPr>
            <p:ph type="pic" sz="quarter" idx="11" hasCustomPrompt="1"/>
          </p:nvPr>
        </p:nvSpPr>
        <p:spPr>
          <a:xfrm>
            <a:off x="6096000" y="0"/>
            <a:ext cx="6096000" cy="3429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537422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10" name="Picture Placeholder 2">
            <a:extLst>
              <a:ext uri="{FF2B5EF4-FFF2-40B4-BE49-F238E27FC236}">
                <a16:creationId xmlns:a16="http://schemas.microsoft.com/office/drawing/2014/main" id="{EE8C0033-8BFC-4533-A09B-8FB12D61EB67}"/>
              </a:ext>
            </a:extLst>
          </p:cNvPr>
          <p:cNvSpPr>
            <a:spLocks noGrp="1"/>
          </p:cNvSpPr>
          <p:nvPr>
            <p:ph type="pic" sz="quarter" idx="10" hasCustomPrompt="1"/>
          </p:nvPr>
        </p:nvSpPr>
        <p:spPr>
          <a:xfrm>
            <a:off x="7529513" y="977900"/>
            <a:ext cx="2271713" cy="4779963"/>
          </a:xfrm>
          <a:prstGeom prst="roundRect">
            <a:avLst>
              <a:gd name="adj" fmla="val 8539"/>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2724132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50F63041-548F-4535-A90C-84F712A6C361}"/>
              </a:ext>
            </a:extLst>
          </p:cNvPr>
          <p:cNvSpPr>
            <a:spLocks noGrp="1"/>
          </p:cNvSpPr>
          <p:nvPr>
            <p:ph type="pic" sz="quarter" idx="10" hasCustomPrompt="1"/>
          </p:nvPr>
        </p:nvSpPr>
        <p:spPr>
          <a:xfrm>
            <a:off x="4541838" y="1308099"/>
            <a:ext cx="3032125" cy="6381749"/>
          </a:xfrm>
          <a:prstGeom prst="roundRect">
            <a:avLst>
              <a:gd name="adj" fmla="val 8539"/>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065781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82F98BDA-3D0A-49D8-BBF5-E949A1DFE3D4}"/>
              </a:ext>
            </a:extLst>
          </p:cNvPr>
          <p:cNvSpPr>
            <a:spLocks noGrp="1"/>
          </p:cNvSpPr>
          <p:nvPr>
            <p:ph type="pic" sz="quarter" idx="10" hasCustomPrompt="1"/>
          </p:nvPr>
        </p:nvSpPr>
        <p:spPr>
          <a:xfrm>
            <a:off x="-835025" y="1519238"/>
            <a:ext cx="5456238" cy="2998787"/>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3077374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39AEC70-1624-4333-A9EF-29F65B00FB72}"/>
              </a:ext>
            </a:extLst>
          </p:cNvPr>
          <p:cNvSpPr>
            <a:spLocks noGrp="1"/>
          </p:cNvSpPr>
          <p:nvPr>
            <p:ph type="pic" sz="quarter" idx="13" hasCustomPrompt="1"/>
          </p:nvPr>
        </p:nvSpPr>
        <p:spPr>
          <a:xfrm>
            <a:off x="7315200" y="0"/>
            <a:ext cx="4876800" cy="461645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8551216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678E4581-83CA-497D-9D2B-FBD943A76BC3}"/>
              </a:ext>
            </a:extLst>
          </p:cNvPr>
          <p:cNvSpPr>
            <a:spLocks noGrp="1"/>
          </p:cNvSpPr>
          <p:nvPr>
            <p:ph type="pic" sz="quarter" idx="10" hasCustomPrompt="1"/>
          </p:nvPr>
        </p:nvSpPr>
        <p:spPr>
          <a:xfrm>
            <a:off x="7072312" y="1393825"/>
            <a:ext cx="6483349" cy="4065588"/>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86691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692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1EB3D056-8E6D-4882-B167-78245F235C90}"/>
              </a:ext>
            </a:extLst>
          </p:cNvPr>
          <p:cNvSpPr>
            <a:spLocks noGrp="1"/>
          </p:cNvSpPr>
          <p:nvPr>
            <p:ph type="pic" sz="quarter" idx="10" hasCustomPrompt="1"/>
          </p:nvPr>
        </p:nvSpPr>
        <p:spPr>
          <a:xfrm>
            <a:off x="0" y="0"/>
            <a:ext cx="5053013"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1642786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A46831F4-5BA6-4577-B164-C999081F7C03}"/>
              </a:ext>
            </a:extLst>
          </p:cNvPr>
          <p:cNvSpPr>
            <a:spLocks noGrp="1"/>
          </p:cNvSpPr>
          <p:nvPr>
            <p:ph type="pic" sz="quarter" idx="13" hasCustomPrompt="1"/>
          </p:nvPr>
        </p:nvSpPr>
        <p:spPr>
          <a:xfrm>
            <a:off x="6419850" y="3425824"/>
            <a:ext cx="2886075" cy="34321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43D762E1-22FC-4244-920F-B31AEA582C21}"/>
              </a:ext>
            </a:extLst>
          </p:cNvPr>
          <p:cNvSpPr>
            <a:spLocks noGrp="1"/>
          </p:cNvSpPr>
          <p:nvPr>
            <p:ph type="pic" sz="quarter" idx="14" hasCustomPrompt="1"/>
          </p:nvPr>
        </p:nvSpPr>
        <p:spPr>
          <a:xfrm>
            <a:off x="9305925" y="3176"/>
            <a:ext cx="2886075" cy="3432175"/>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199624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6" name="Picture Placeholder 2">
            <a:extLst>
              <a:ext uri="{FF2B5EF4-FFF2-40B4-BE49-F238E27FC236}">
                <a16:creationId xmlns:a16="http://schemas.microsoft.com/office/drawing/2014/main" id="{9D7C2A3D-6441-48CA-9F0D-C3E3F20FBC09}"/>
              </a:ext>
            </a:extLst>
          </p:cNvPr>
          <p:cNvSpPr>
            <a:spLocks noGrp="1"/>
          </p:cNvSpPr>
          <p:nvPr>
            <p:ph type="pic" sz="quarter" idx="13" hasCustomPrompt="1"/>
          </p:nvPr>
        </p:nvSpPr>
        <p:spPr>
          <a:xfrm>
            <a:off x="5264150" y="2273300"/>
            <a:ext cx="3506788" cy="45847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7" name="Picture Placeholder 2">
            <a:extLst>
              <a:ext uri="{FF2B5EF4-FFF2-40B4-BE49-F238E27FC236}">
                <a16:creationId xmlns:a16="http://schemas.microsoft.com/office/drawing/2014/main" id="{1023505A-297A-434A-9368-57FA195AE364}"/>
              </a:ext>
            </a:extLst>
          </p:cNvPr>
          <p:cNvSpPr>
            <a:spLocks noGrp="1"/>
          </p:cNvSpPr>
          <p:nvPr>
            <p:ph type="pic" sz="quarter" idx="14" hasCustomPrompt="1"/>
          </p:nvPr>
        </p:nvSpPr>
        <p:spPr>
          <a:xfrm>
            <a:off x="9020175" y="873125"/>
            <a:ext cx="2387600" cy="2811463"/>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1368748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E3F655A0-DDDC-4CE5-94E1-2E6B14D9CE2A}"/>
              </a:ext>
            </a:extLst>
          </p:cNvPr>
          <p:cNvSpPr>
            <a:spLocks noGrp="1"/>
          </p:cNvSpPr>
          <p:nvPr>
            <p:ph type="pic" sz="quarter" idx="14" hasCustomPrompt="1"/>
          </p:nvPr>
        </p:nvSpPr>
        <p:spPr>
          <a:xfrm>
            <a:off x="1203324" y="3116263"/>
            <a:ext cx="2693987" cy="14398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9" name="Picture Placeholder 2">
            <a:extLst>
              <a:ext uri="{FF2B5EF4-FFF2-40B4-BE49-F238E27FC236}">
                <a16:creationId xmlns:a16="http://schemas.microsoft.com/office/drawing/2014/main" id="{F2818543-D513-4B7C-80F8-4330EC9AC95E}"/>
              </a:ext>
            </a:extLst>
          </p:cNvPr>
          <p:cNvSpPr>
            <a:spLocks noGrp="1"/>
          </p:cNvSpPr>
          <p:nvPr>
            <p:ph type="pic" sz="quarter" idx="15" hasCustomPrompt="1"/>
          </p:nvPr>
        </p:nvSpPr>
        <p:spPr>
          <a:xfrm>
            <a:off x="4749801" y="3116263"/>
            <a:ext cx="2693987" cy="14398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
        <p:nvSpPr>
          <p:cNvPr id="10" name="Picture Placeholder 2">
            <a:extLst>
              <a:ext uri="{FF2B5EF4-FFF2-40B4-BE49-F238E27FC236}">
                <a16:creationId xmlns:a16="http://schemas.microsoft.com/office/drawing/2014/main" id="{D6AA2E02-C33A-4071-84C9-5948297B3BDA}"/>
              </a:ext>
            </a:extLst>
          </p:cNvPr>
          <p:cNvSpPr>
            <a:spLocks noGrp="1"/>
          </p:cNvSpPr>
          <p:nvPr>
            <p:ph type="pic" sz="quarter" idx="16" hasCustomPrompt="1"/>
          </p:nvPr>
        </p:nvSpPr>
        <p:spPr>
          <a:xfrm>
            <a:off x="8294687" y="3116263"/>
            <a:ext cx="2693987" cy="1439862"/>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5022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C26D5E7F-5217-4276-B35D-8DA38AAA6BA3}"/>
              </a:ext>
            </a:extLst>
          </p:cNvPr>
          <p:cNvSpPr>
            <a:spLocks noGrp="1"/>
          </p:cNvSpPr>
          <p:nvPr>
            <p:ph type="pic" sz="quarter" idx="10" hasCustomPrompt="1"/>
          </p:nvPr>
        </p:nvSpPr>
        <p:spPr>
          <a:xfrm>
            <a:off x="0" y="0"/>
            <a:ext cx="5065713" cy="6858000"/>
          </a:xfrm>
          <a:prstGeom prst="flowChartDelay">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35421370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4" name="Picture Placeholder 2">
            <a:extLst>
              <a:ext uri="{FF2B5EF4-FFF2-40B4-BE49-F238E27FC236}">
                <a16:creationId xmlns:a16="http://schemas.microsoft.com/office/drawing/2014/main" id="{D3CA4C74-7404-4356-AAE1-FB4C3939ADB9}"/>
              </a:ext>
            </a:extLst>
          </p:cNvPr>
          <p:cNvSpPr>
            <a:spLocks noGrp="1"/>
          </p:cNvSpPr>
          <p:nvPr>
            <p:ph type="pic" sz="quarter" idx="13" hasCustomPrompt="1"/>
          </p:nvPr>
        </p:nvSpPr>
        <p:spPr>
          <a:xfrm>
            <a:off x="3813175" y="0"/>
            <a:ext cx="7439024" cy="6858000"/>
          </a:xfrm>
          <a:prstGeom prst="parallelogram">
            <a:avLst>
              <a:gd name="adj" fmla="val 43718"/>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4278220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2" name="Picture Placeholder 15">
            <a:extLst>
              <a:ext uri="{FF2B5EF4-FFF2-40B4-BE49-F238E27FC236}">
                <a16:creationId xmlns:a16="http://schemas.microsoft.com/office/drawing/2014/main" id="{3BC4B779-9912-42DF-AE1C-096589B6B66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l="12579" r="12579"/>
          <a:stretch>
            <a:fillRect/>
          </a:stretch>
        </p:blipFill>
        <p:spPr>
          <a:xfrm>
            <a:off x="0" y="0"/>
            <a:ext cx="7689850" cy="6858000"/>
          </a:xfrm>
          <a:prstGeom prst="rect">
            <a:avLst/>
          </a:prstGeom>
        </p:spPr>
      </p:pic>
      <p:sp>
        <p:nvSpPr>
          <p:cNvPr id="3" name="Picture Placeholder 2">
            <a:extLst>
              <a:ext uri="{FF2B5EF4-FFF2-40B4-BE49-F238E27FC236}">
                <a16:creationId xmlns:a16="http://schemas.microsoft.com/office/drawing/2014/main" id="{1D9E466D-1FCD-4EB8-AFC5-903485B6A4BA}"/>
              </a:ext>
            </a:extLst>
          </p:cNvPr>
          <p:cNvSpPr>
            <a:spLocks noGrp="1"/>
          </p:cNvSpPr>
          <p:nvPr>
            <p:ph type="pic" sz="quarter" idx="10" hasCustomPrompt="1"/>
          </p:nvPr>
        </p:nvSpPr>
        <p:spPr>
          <a:xfrm>
            <a:off x="0" y="0"/>
            <a:ext cx="7689850" cy="6858000"/>
          </a:xfrm>
          <a:prstGeom prst="rect">
            <a:avLst/>
          </a:prstGeom>
          <a:solidFill>
            <a:schemeClr val="bg1">
              <a:lumMod val="95000"/>
            </a:schemeClr>
          </a:solidFill>
        </p:spPr>
        <p:txBody>
          <a:bodyPr/>
          <a:lstStyle>
            <a:lvl1pPr marL="0" indent="0">
              <a:buNone/>
              <a:defRPr sz="180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ID" dirty="0"/>
              <a:t>Image Placeholder</a:t>
            </a:r>
          </a:p>
        </p:txBody>
      </p:sp>
    </p:spTree>
    <p:extLst>
      <p:ext uri="{BB962C8B-B14F-4D97-AF65-F5344CB8AC3E}">
        <p14:creationId xmlns:p14="http://schemas.microsoft.com/office/powerpoint/2010/main" val="2494846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293957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5.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5.xml"/><Relationship Id="rId4" Type="http://schemas.openxmlformats.org/officeDocument/2006/relationships/image" Target="../media/image3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6EA65D1-11FE-6A4F-BDF8-26758549ED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3144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alpha val="80000"/>
          </a:schemeClr>
        </a:solidFill>
        <a:effectLst/>
      </p:bgPr>
    </p:bg>
    <p:spTree>
      <p:nvGrpSpPr>
        <p:cNvPr id="1" name=""/>
        <p:cNvGrpSpPr/>
        <p:nvPr/>
      </p:nvGrpSpPr>
      <p:grpSpPr>
        <a:xfrm>
          <a:off x="0" y="0"/>
          <a:ext cx="0" cy="0"/>
          <a:chOff x="0" y="0"/>
          <a:chExt cx="0" cy="0"/>
        </a:xfrm>
      </p:grpSpPr>
      <p:pic>
        <p:nvPicPr>
          <p:cNvPr id="14" name="Resim 13">
            <a:extLst>
              <a:ext uri="{FF2B5EF4-FFF2-40B4-BE49-F238E27FC236}">
                <a16:creationId xmlns:a16="http://schemas.microsoft.com/office/drawing/2014/main" id="{1892493A-951F-2F49-B0FC-ABA7078865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818" y="-66383"/>
            <a:ext cx="12288818" cy="6990766"/>
          </a:xfrm>
          <a:prstGeom prst="rect">
            <a:avLst/>
          </a:prstGeom>
        </p:spPr>
      </p:pic>
      <p:sp>
        <p:nvSpPr>
          <p:cNvPr id="10" name="Rectangle 9">
            <a:extLst>
              <a:ext uri="{FF2B5EF4-FFF2-40B4-BE49-F238E27FC236}">
                <a16:creationId xmlns:a16="http://schemas.microsoft.com/office/drawing/2014/main" id="{A38F93F3-636B-4484-A1F7-A23170DED72B}"/>
              </a:ext>
            </a:extLst>
          </p:cNvPr>
          <p:cNvSpPr/>
          <p:nvPr/>
        </p:nvSpPr>
        <p:spPr>
          <a:xfrm>
            <a:off x="2075590" y="1774976"/>
            <a:ext cx="7357173" cy="1938992"/>
          </a:xfrm>
          <a:prstGeom prst="rect">
            <a:avLst/>
          </a:prstGeom>
        </p:spPr>
        <p:txBody>
          <a:bodyPr wrap="square">
            <a:spAutoFit/>
          </a:bodyPr>
          <a:lstStyle/>
          <a:p>
            <a:r>
              <a:rPr lang="tr-TR" sz="4000" b="1" dirty="0">
                <a:solidFill>
                  <a:schemeClr val="bg1"/>
                </a:solidFill>
                <a:latin typeface="Arial" panose="020B0604020202020204" pitchFamily="34" charset="0"/>
                <a:cs typeface="Arial" panose="020B0604020202020204" pitchFamily="34" charset="0"/>
              </a:rPr>
              <a:t>DOĞRU YÖNTEMLE </a:t>
            </a:r>
          </a:p>
          <a:p>
            <a:r>
              <a:rPr lang="tr-TR" sz="4000" b="1" dirty="0">
                <a:solidFill>
                  <a:schemeClr val="bg1"/>
                </a:solidFill>
                <a:latin typeface="Arial" panose="020B0604020202020204" pitchFamily="34" charset="0"/>
                <a:cs typeface="Arial" panose="020B0604020202020204" pitchFamily="34" charset="0"/>
              </a:rPr>
              <a:t>EL YIKAMAK NEDEN ÖNEMLİDİR?</a:t>
            </a:r>
          </a:p>
        </p:txBody>
      </p:sp>
      <p:sp>
        <p:nvSpPr>
          <p:cNvPr id="2" name="Dikdörtgen 1">
            <a:extLst>
              <a:ext uri="{FF2B5EF4-FFF2-40B4-BE49-F238E27FC236}">
                <a16:creationId xmlns:a16="http://schemas.microsoft.com/office/drawing/2014/main" id="{9A2C58F1-113B-B145-B1CA-11E198B9EECF}"/>
              </a:ext>
            </a:extLst>
          </p:cNvPr>
          <p:cNvSpPr/>
          <p:nvPr/>
        </p:nvSpPr>
        <p:spPr>
          <a:xfrm>
            <a:off x="2075590" y="3830251"/>
            <a:ext cx="5454763" cy="981423"/>
          </a:xfrm>
          <a:prstGeom prst="rect">
            <a:avLst/>
          </a:prstGeom>
        </p:spPr>
        <p:txBody>
          <a:bodyPr wrap="square">
            <a:spAutoFit/>
          </a:bodyPr>
          <a:lstStyle/>
          <a:p>
            <a:pPr algn="just">
              <a:lnSpc>
                <a:spcPct val="107000"/>
              </a:lnSpc>
              <a:spcAft>
                <a:spcPts val="800"/>
              </a:spcAft>
            </a:pPr>
            <a:r>
              <a:rPr lang="tr-TR" dirty="0">
                <a:solidFill>
                  <a:schemeClr val="bg1"/>
                </a:solidFill>
                <a:latin typeface="Arial" panose="020B0604020202020204" pitchFamily="34" charset="0"/>
                <a:ea typeface="Calibri" panose="020F0502020204030204" pitchFamily="34" charset="0"/>
                <a:cs typeface="Times New Roman" panose="02020603050405020304" pitchFamily="18" charset="0"/>
              </a:rPr>
              <a:t>Eller doğru yöntemle yıkanmadığında parmak arası, başparmak, el bileği ve tırnak aralarında mikropların kaldığı yapılan deneylerle kanıtlanmıştır. </a:t>
            </a:r>
            <a:endParaRPr lang="tr-TR"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Freeform: Shape 21">
            <a:extLst>
              <a:ext uri="{FF2B5EF4-FFF2-40B4-BE49-F238E27FC236}">
                <a16:creationId xmlns:a16="http://schemas.microsoft.com/office/drawing/2014/main" id="{D981639A-321A-2A49-BA01-DE9E56B7DFC6}"/>
              </a:ext>
            </a:extLst>
          </p:cNvPr>
          <p:cNvSpPr/>
          <p:nvPr/>
        </p:nvSpPr>
        <p:spPr>
          <a:xfrm>
            <a:off x="9688157" y="-66383"/>
            <a:ext cx="2503841" cy="1811045"/>
          </a:xfrm>
          <a:custGeom>
            <a:avLst/>
            <a:gdLst>
              <a:gd name="connsiteX0" fmla="*/ 0 w 4409339"/>
              <a:gd name="connsiteY0" fmla="*/ 0 h 3494583"/>
              <a:gd name="connsiteX1" fmla="*/ 4409339 w 4409339"/>
              <a:gd name="connsiteY1" fmla="*/ 0 h 3494583"/>
              <a:gd name="connsiteX2" fmla="*/ 4409339 w 4409339"/>
              <a:gd name="connsiteY2" fmla="*/ 3251164 h 3494583"/>
              <a:gd name="connsiteX3" fmla="*/ 3867055 w 4409339"/>
              <a:gd name="connsiteY3" fmla="*/ 3396469 h 3494583"/>
              <a:gd name="connsiteX4" fmla="*/ 365974 w 4409339"/>
              <a:gd name="connsiteY4" fmla="*/ 1375118 h 3494583"/>
              <a:gd name="connsiteX5" fmla="*/ 22269 w 4409339"/>
              <a:gd name="connsiteY5" fmla="*/ 92391 h 349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339" h="3494583">
                <a:moveTo>
                  <a:pt x="0" y="0"/>
                </a:moveTo>
                <a:lnTo>
                  <a:pt x="4409339" y="0"/>
                </a:lnTo>
                <a:lnTo>
                  <a:pt x="4409339" y="3251164"/>
                </a:lnTo>
                <a:lnTo>
                  <a:pt x="3867055" y="3396469"/>
                </a:lnTo>
                <a:cubicBezTo>
                  <a:pt x="2342078" y="3805085"/>
                  <a:pt x="774591" y="2900096"/>
                  <a:pt x="365974" y="1375118"/>
                </a:cubicBezTo>
                <a:lnTo>
                  <a:pt x="22269" y="9239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Freeform: Shape 23">
            <a:extLst>
              <a:ext uri="{FF2B5EF4-FFF2-40B4-BE49-F238E27FC236}">
                <a16:creationId xmlns:a16="http://schemas.microsoft.com/office/drawing/2014/main" id="{8030A6A7-999A-B343-AFE2-25E2758BA44E}"/>
              </a:ext>
            </a:extLst>
          </p:cNvPr>
          <p:cNvSpPr/>
          <p:nvPr/>
        </p:nvSpPr>
        <p:spPr>
          <a:xfrm>
            <a:off x="-96818" y="4320963"/>
            <a:ext cx="1933669" cy="2594499"/>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227884015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2C58AE-2631-48F1-95D1-1ABEB7C1D61A}"/>
              </a:ext>
            </a:extLst>
          </p:cNvPr>
          <p:cNvSpPr/>
          <p:nvPr/>
        </p:nvSpPr>
        <p:spPr>
          <a:xfrm>
            <a:off x="6357483" y="1859340"/>
            <a:ext cx="4391288"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EL ANTİSEPTİĞİ </a:t>
            </a:r>
          </a:p>
          <a:p>
            <a:r>
              <a:rPr lang="tr-TR" sz="3200" b="1" dirty="0">
                <a:latin typeface="Arial" panose="020B0604020202020204" pitchFamily="34" charset="0"/>
                <a:cs typeface="Arial" panose="020B0604020202020204" pitchFamily="34" charset="0"/>
              </a:rPr>
              <a:t>NE ZAMAN VE NASIL KULLANILMALIDIR?</a:t>
            </a:r>
          </a:p>
        </p:txBody>
      </p:sp>
      <p:sp>
        <p:nvSpPr>
          <p:cNvPr id="11" name="TextBox 10">
            <a:extLst>
              <a:ext uri="{FF2B5EF4-FFF2-40B4-BE49-F238E27FC236}">
                <a16:creationId xmlns:a16="http://schemas.microsoft.com/office/drawing/2014/main" id="{64CF4688-9A83-41F3-BEDB-105A648CFED8}"/>
              </a:ext>
            </a:extLst>
          </p:cNvPr>
          <p:cNvSpPr txBox="1"/>
          <p:nvPr/>
        </p:nvSpPr>
        <p:spPr>
          <a:xfrm>
            <a:off x="6357482" y="3520086"/>
            <a:ext cx="4791587" cy="2534027"/>
          </a:xfrm>
          <a:prstGeom prst="rect">
            <a:avLst/>
          </a:prstGeom>
          <a:noFill/>
        </p:spPr>
        <p:txBody>
          <a:bodyPr wrap="square" rtlCol="0">
            <a:spAutoFit/>
          </a:bodyPr>
          <a:lstStyle/>
          <a:p>
            <a:pPr algn="just">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Su ve sabunun olmadığı durumlarda eller alkol içerikli el antiseptiği ile temizlenmelidir. Avuç içine yeterli miktarda el antiseptiği aldıktan </a:t>
            </a:r>
            <a:r>
              <a:rPr lang="tr-TR">
                <a:solidFill>
                  <a:schemeClr val="tx1">
                    <a:lumMod val="75000"/>
                    <a:lumOff val="25000"/>
                  </a:schemeClr>
                </a:solidFill>
                <a:latin typeface="Arial" panose="020B0604020202020204" pitchFamily="34" charset="0"/>
                <a:cs typeface="Arial" panose="020B0604020202020204" pitchFamily="34" charset="0"/>
              </a:rPr>
              <a:t>sonra eller, </a:t>
            </a:r>
            <a:r>
              <a:rPr lang="tr-TR" dirty="0">
                <a:solidFill>
                  <a:schemeClr val="tx1">
                    <a:lumMod val="75000"/>
                    <a:lumOff val="25000"/>
                  </a:schemeClr>
                </a:solidFill>
                <a:latin typeface="Arial" panose="020B0604020202020204" pitchFamily="34" charset="0"/>
                <a:cs typeface="Arial" panose="020B0604020202020204" pitchFamily="34" charset="0"/>
              </a:rPr>
              <a:t>doğru yöntemle el yıkama tekniği kullanılarak en az 20 saniye boyunca ovalanmalıdır.</a:t>
            </a:r>
          </a:p>
        </p:txBody>
      </p:sp>
      <p:pic>
        <p:nvPicPr>
          <p:cNvPr id="4" name="Resim Yer Tutucusu 3">
            <a:extLst>
              <a:ext uri="{FF2B5EF4-FFF2-40B4-BE49-F238E27FC236}">
                <a16:creationId xmlns:a16="http://schemas.microsoft.com/office/drawing/2014/main" id="{FC14B38D-AF86-0C4F-812F-23AC339471FB}"/>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9240" r="29240"/>
          <a:stretch>
            <a:fillRect/>
          </a:stretch>
        </p:blipFill>
        <p:spPr/>
      </p:pic>
    </p:spTree>
    <p:extLst>
      <p:ext uri="{BB962C8B-B14F-4D97-AF65-F5344CB8AC3E}">
        <p14:creationId xmlns:p14="http://schemas.microsoft.com/office/powerpoint/2010/main" val="402455715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6433E41-DB6A-4104-BE9C-75BAF5BC460F}"/>
              </a:ext>
            </a:extLst>
          </p:cNvPr>
          <p:cNvSpPr txBox="1"/>
          <p:nvPr/>
        </p:nvSpPr>
        <p:spPr>
          <a:xfrm>
            <a:off x="1119182" y="1725206"/>
            <a:ext cx="5616300" cy="4616648"/>
          </a:xfrm>
          <a:prstGeom prst="rect">
            <a:avLst/>
          </a:prstGeom>
          <a:noFill/>
        </p:spPr>
        <p:txBody>
          <a:bodyPr wrap="square" rtlCol="0">
            <a:spAutoFit/>
          </a:bodyPr>
          <a:lstStyle/>
          <a:p>
            <a:r>
              <a:rPr lang="tr-TR" sz="1400" dirty="0">
                <a:solidFill>
                  <a:schemeClr val="tx1">
                    <a:lumMod val="75000"/>
                    <a:lumOff val="25000"/>
                  </a:schemeClr>
                </a:solidFill>
                <a:latin typeface="Arial" panose="020B0604020202020204" pitchFamily="34" charset="0"/>
                <a:cs typeface="Arial" panose="020B0604020202020204" pitchFamily="34" charset="0"/>
              </a:rPr>
              <a:t>Maske takılmadan önce eller en az 20 saniye boyunca su ve sabunla yıkanır. </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Su ve sabunun olmadığı durumlarda eller en az 20 saniye boyunca alkol içerikli el antiseptiği ile ovalanır.</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 katlı kısmı dış tarafta kalacak, üst tarafındaki metal şerit burun köprüsünün üzerine gelecek şekilde takılır.</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 lastikli ise maskenin yanlarındaki lastikler kulak kepçesinden geçirilerek takılır.</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 ipli ise maskenin üst kenarlarındaki ipler kulakların üstünden geçirilerek başın arka kısmında bağlanır, alt kenarlarındaki ipler ensede bağlanır.</a:t>
            </a:r>
            <a:br>
              <a:rPr lang="tr-TR" sz="1400" dirty="0">
                <a:solidFill>
                  <a:schemeClr val="tx1">
                    <a:lumMod val="75000"/>
                    <a:lumOff val="25000"/>
                  </a:schemeClr>
                </a:solidFill>
                <a:latin typeface="Arial" panose="020B0604020202020204" pitchFamily="34" charset="0"/>
                <a:cs typeface="Arial" panose="020B0604020202020204" pitchFamily="34" charset="0"/>
              </a:rPr>
            </a:br>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Maskenin üst tarafındaki metal şerit burun köprüsünün üzerine hafifçe bastırılarak yerleştirilir.</a:t>
            </a:r>
          </a:p>
          <a:p>
            <a:endParaRPr lang="tr-TR" sz="1400" dirty="0">
              <a:solidFill>
                <a:schemeClr val="tx1">
                  <a:lumMod val="75000"/>
                  <a:lumOff val="25000"/>
                </a:schemeClr>
              </a:solidFill>
              <a:latin typeface="Arial" panose="020B0604020202020204" pitchFamily="34" charset="0"/>
              <a:cs typeface="Arial" panose="020B0604020202020204" pitchFamily="34" charset="0"/>
            </a:endParaRPr>
          </a:p>
          <a:p>
            <a:r>
              <a:rPr lang="tr-TR" sz="1400" dirty="0">
                <a:solidFill>
                  <a:schemeClr val="tx1">
                    <a:lumMod val="75000"/>
                    <a:lumOff val="25000"/>
                  </a:schemeClr>
                </a:solidFill>
                <a:latin typeface="Arial" panose="020B0604020202020204" pitchFamily="34" charset="0"/>
                <a:cs typeface="Arial" panose="020B0604020202020204" pitchFamily="34" charset="0"/>
              </a:rPr>
              <a:t>Maske burun, ağız ve çeneyi tamamen kapatacak, kenarlardan hava geçişine izin vermeyecek şekilde takılır.</a:t>
            </a:r>
          </a:p>
        </p:txBody>
      </p:sp>
      <p:sp>
        <p:nvSpPr>
          <p:cNvPr id="36" name="Freeform: Shape 35">
            <a:extLst>
              <a:ext uri="{FF2B5EF4-FFF2-40B4-BE49-F238E27FC236}">
                <a16:creationId xmlns:a16="http://schemas.microsoft.com/office/drawing/2014/main" id="{1B9E5616-B192-45EA-8A5B-3EAF3C07294E}"/>
              </a:ext>
            </a:extLst>
          </p:cNvPr>
          <p:cNvSpPr/>
          <p:nvPr/>
        </p:nvSpPr>
        <p:spPr>
          <a:xfrm rot="16200000" flipH="1">
            <a:off x="5856759" y="-370353"/>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4" name="Resim Yer Tutucusu 3">
            <a:extLst>
              <a:ext uri="{FF2B5EF4-FFF2-40B4-BE49-F238E27FC236}">
                <a16:creationId xmlns:a16="http://schemas.microsoft.com/office/drawing/2014/main" id="{D0D9049F-0D16-CA41-A0DE-0E949BD7187A}"/>
              </a:ext>
            </a:extLst>
          </p:cNvPr>
          <p:cNvPicPr>
            <a:picLocks noGrp="1" noChangeAspect="1"/>
          </p:cNvPicPr>
          <p:nvPr>
            <p:ph type="pic" sz="quarter" idx="10"/>
          </p:nvPr>
        </p:nvPicPr>
        <p:blipFill>
          <a:blip r:embed="rId2" cstate="print">
            <a:extLst>
              <a:ext uri="{28A0092B-C50C-407E-A947-70E740481C1C}">
                <a14:useLocalDpi xmlns:a14="http://schemas.microsoft.com/office/drawing/2010/main" val="0"/>
              </a:ext>
            </a:extLst>
          </a:blip>
          <a:srcRect l="28868" r="28868"/>
          <a:stretch>
            <a:fillRect/>
          </a:stretch>
        </p:blipFill>
        <p:spPr/>
      </p:pic>
      <p:sp>
        <p:nvSpPr>
          <p:cNvPr id="19" name="Rectangle 9">
            <a:extLst>
              <a:ext uri="{FF2B5EF4-FFF2-40B4-BE49-F238E27FC236}">
                <a16:creationId xmlns:a16="http://schemas.microsoft.com/office/drawing/2014/main" id="{0C4F3747-3116-8548-B4F7-26885C03E793}"/>
              </a:ext>
            </a:extLst>
          </p:cNvPr>
          <p:cNvSpPr/>
          <p:nvPr/>
        </p:nvSpPr>
        <p:spPr>
          <a:xfrm>
            <a:off x="1119182" y="598185"/>
            <a:ext cx="4391288" cy="1077218"/>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MASKE</a:t>
            </a:r>
          </a:p>
          <a:p>
            <a:r>
              <a:rPr lang="tr-TR" sz="3200" b="1" dirty="0">
                <a:latin typeface="Arial" panose="020B0604020202020204" pitchFamily="34" charset="0"/>
                <a:cs typeface="Arial" panose="020B0604020202020204" pitchFamily="34" charset="0"/>
              </a:rPr>
              <a:t>NASIL TAKILIR?</a:t>
            </a:r>
          </a:p>
        </p:txBody>
      </p:sp>
      <p:sp>
        <p:nvSpPr>
          <p:cNvPr id="20" name="Rectangle 23">
            <a:extLst>
              <a:ext uri="{FF2B5EF4-FFF2-40B4-BE49-F238E27FC236}">
                <a16:creationId xmlns:a16="http://schemas.microsoft.com/office/drawing/2014/main" id="{9F8A15D4-A212-1D4B-B87C-DD77E0B56DBF}"/>
              </a:ext>
            </a:extLst>
          </p:cNvPr>
          <p:cNvSpPr/>
          <p:nvPr/>
        </p:nvSpPr>
        <p:spPr>
          <a:xfrm>
            <a:off x="1045491" y="248423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23">
            <a:extLst>
              <a:ext uri="{FF2B5EF4-FFF2-40B4-BE49-F238E27FC236}">
                <a16:creationId xmlns:a16="http://schemas.microsoft.com/office/drawing/2014/main" id="{6A6F4E0F-7C31-604D-B710-6A52581F976D}"/>
              </a:ext>
            </a:extLst>
          </p:cNvPr>
          <p:cNvSpPr/>
          <p:nvPr/>
        </p:nvSpPr>
        <p:spPr>
          <a:xfrm>
            <a:off x="1045491" y="184595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3" name="Rectangle 23">
            <a:extLst>
              <a:ext uri="{FF2B5EF4-FFF2-40B4-BE49-F238E27FC236}">
                <a16:creationId xmlns:a16="http://schemas.microsoft.com/office/drawing/2014/main" id="{34B3C3CF-9517-3147-A393-6F7AE12D3380}"/>
              </a:ext>
            </a:extLst>
          </p:cNvPr>
          <p:cNvSpPr/>
          <p:nvPr/>
        </p:nvSpPr>
        <p:spPr>
          <a:xfrm>
            <a:off x="1045491" y="313097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23">
            <a:extLst>
              <a:ext uri="{FF2B5EF4-FFF2-40B4-BE49-F238E27FC236}">
                <a16:creationId xmlns:a16="http://schemas.microsoft.com/office/drawing/2014/main" id="{391CB41D-321D-D844-8A5C-D8539BF46366}"/>
              </a:ext>
            </a:extLst>
          </p:cNvPr>
          <p:cNvSpPr/>
          <p:nvPr/>
        </p:nvSpPr>
        <p:spPr>
          <a:xfrm>
            <a:off x="1045491" y="377232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Rectangle 23">
            <a:extLst>
              <a:ext uri="{FF2B5EF4-FFF2-40B4-BE49-F238E27FC236}">
                <a16:creationId xmlns:a16="http://schemas.microsoft.com/office/drawing/2014/main" id="{56B0252D-722B-7644-9E05-003CE5825DC5}"/>
              </a:ext>
            </a:extLst>
          </p:cNvPr>
          <p:cNvSpPr/>
          <p:nvPr/>
        </p:nvSpPr>
        <p:spPr>
          <a:xfrm>
            <a:off x="1045491" y="439623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23">
            <a:extLst>
              <a:ext uri="{FF2B5EF4-FFF2-40B4-BE49-F238E27FC236}">
                <a16:creationId xmlns:a16="http://schemas.microsoft.com/office/drawing/2014/main" id="{D43DACF8-3FF4-664B-A5E2-F224DFDE531C}"/>
              </a:ext>
            </a:extLst>
          </p:cNvPr>
          <p:cNvSpPr/>
          <p:nvPr/>
        </p:nvSpPr>
        <p:spPr>
          <a:xfrm>
            <a:off x="1045491" y="525922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0" name="Rectangle 23">
            <a:extLst>
              <a:ext uri="{FF2B5EF4-FFF2-40B4-BE49-F238E27FC236}">
                <a16:creationId xmlns:a16="http://schemas.microsoft.com/office/drawing/2014/main" id="{DBF4B483-1FD5-304B-A45C-EB4E9F3AB139}"/>
              </a:ext>
            </a:extLst>
          </p:cNvPr>
          <p:cNvSpPr/>
          <p:nvPr/>
        </p:nvSpPr>
        <p:spPr>
          <a:xfrm>
            <a:off x="1045491" y="590012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20318036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9611871-9CA5-4350-A506-91DE07BB48B9}"/>
              </a:ext>
            </a:extLst>
          </p:cNvPr>
          <p:cNvSpPr/>
          <p:nvPr/>
        </p:nvSpPr>
        <p:spPr>
          <a:xfrm>
            <a:off x="4723638" y="4497187"/>
            <a:ext cx="2808731" cy="338554"/>
          </a:xfrm>
          <a:prstGeom prst="rect">
            <a:avLst/>
          </a:prstGeom>
        </p:spPr>
        <p:txBody>
          <a:bodyPr wrap="square">
            <a:spAutoFit/>
          </a:bodyPr>
          <a:lstStyle/>
          <a:p>
            <a:r>
              <a:rPr lang="en-ID" sz="1600">
                <a:solidFill>
                  <a:schemeClr val="bg1"/>
                </a:solidFill>
                <a:latin typeface="Roboto Slab" pitchFamily="2" charset="0"/>
                <a:ea typeface="Roboto Slab" pitchFamily="2" charset="0"/>
              </a:rPr>
              <a:t>Belajar yang Rajin</a:t>
            </a:r>
          </a:p>
        </p:txBody>
      </p:sp>
      <p:sp>
        <p:nvSpPr>
          <p:cNvPr id="18" name="Rectangle 9">
            <a:extLst>
              <a:ext uri="{FF2B5EF4-FFF2-40B4-BE49-F238E27FC236}">
                <a16:creationId xmlns:a16="http://schemas.microsoft.com/office/drawing/2014/main" id="{46E9F618-305C-D34D-8B20-CAF5ED2DD9C6}"/>
              </a:ext>
            </a:extLst>
          </p:cNvPr>
          <p:cNvSpPr/>
          <p:nvPr/>
        </p:nvSpPr>
        <p:spPr>
          <a:xfrm>
            <a:off x="1119182" y="482438"/>
            <a:ext cx="4391288" cy="1077218"/>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MASKE</a:t>
            </a:r>
          </a:p>
          <a:p>
            <a:r>
              <a:rPr lang="tr-TR" sz="3200" b="1" dirty="0">
                <a:latin typeface="Arial" panose="020B0604020202020204" pitchFamily="34" charset="0"/>
                <a:cs typeface="Arial" panose="020B0604020202020204" pitchFamily="34" charset="0"/>
              </a:rPr>
              <a:t>NASIL ÇIKARILIR?</a:t>
            </a:r>
          </a:p>
        </p:txBody>
      </p:sp>
      <p:sp>
        <p:nvSpPr>
          <p:cNvPr id="2" name="Dikdörtgen 1">
            <a:extLst>
              <a:ext uri="{FF2B5EF4-FFF2-40B4-BE49-F238E27FC236}">
                <a16:creationId xmlns:a16="http://schemas.microsoft.com/office/drawing/2014/main" id="{55D862FF-B27F-6742-95D3-B87A706E752A}"/>
              </a:ext>
            </a:extLst>
          </p:cNvPr>
          <p:cNvSpPr/>
          <p:nvPr/>
        </p:nvSpPr>
        <p:spPr>
          <a:xfrm>
            <a:off x="1196335" y="1708743"/>
            <a:ext cx="5508462" cy="4278094"/>
          </a:xfrm>
          <a:prstGeom prst="rect">
            <a:avLst/>
          </a:prstGeom>
        </p:spPr>
        <p:txBody>
          <a:bodyPr wrap="square">
            <a:spAutoFit/>
          </a:bodyPr>
          <a:lstStyle/>
          <a:p>
            <a:r>
              <a:rPr lang="tr-TR" sz="1600" dirty="0">
                <a:solidFill>
                  <a:schemeClr val="tx1">
                    <a:lumMod val="75000"/>
                    <a:lumOff val="25000"/>
                  </a:schemeClr>
                </a:solidFill>
                <a:latin typeface="Arial" panose="020B0604020202020204" pitchFamily="34" charset="0"/>
                <a:cs typeface="Arial" panose="020B0604020202020204" pitchFamily="34" charset="0"/>
              </a:rPr>
              <a:t>Maske burun, ağız ve çeneyi içine alan yoğun kirlenmenin gerçekleştiği ön kısmına dokunulmadan çıkarılmalıdır. </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Lastikli ise kulak arkasındaki lastiklerden tutarak çıkarılır.</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İpli ise önce ense bölgesindeki alt ipleri sonra başın arkasındaki üst ipleri çözülerek çıkarılır. Böylece maskenin düşmesi engellenmiş olur.</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Çıkarılan maske lastiklerinden veya iplerinden tutularak maske atık kutusuna veya çöpe atılır.</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Maskeyi çıkardıktan sonra eller en az 20 saniye boyunca su ve sabunla yıkanır. </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Su ve sabunun olmadığı durumlarda eller en az 20 saniye boyunca alkol içerikli el antiseptiği ile ovalanır.</a:t>
            </a:r>
          </a:p>
        </p:txBody>
      </p:sp>
      <p:sp>
        <p:nvSpPr>
          <p:cNvPr id="20" name="Freeform: Shape 35">
            <a:extLst>
              <a:ext uri="{FF2B5EF4-FFF2-40B4-BE49-F238E27FC236}">
                <a16:creationId xmlns:a16="http://schemas.microsoft.com/office/drawing/2014/main" id="{097DE3E2-A94B-6345-9E99-9A882F9E5FEB}"/>
              </a:ext>
            </a:extLst>
          </p:cNvPr>
          <p:cNvSpPr/>
          <p:nvPr/>
        </p:nvSpPr>
        <p:spPr>
          <a:xfrm rot="10800000" flipH="1">
            <a:off x="-42233" y="-87703"/>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Rectangle 23">
            <a:extLst>
              <a:ext uri="{FF2B5EF4-FFF2-40B4-BE49-F238E27FC236}">
                <a16:creationId xmlns:a16="http://schemas.microsoft.com/office/drawing/2014/main" id="{52DC3271-7113-4944-8547-FDBBA40913DD}"/>
              </a:ext>
            </a:extLst>
          </p:cNvPr>
          <p:cNvSpPr/>
          <p:nvPr/>
        </p:nvSpPr>
        <p:spPr>
          <a:xfrm>
            <a:off x="1045491" y="2582618"/>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2" name="Rectangle 23">
            <a:extLst>
              <a:ext uri="{FF2B5EF4-FFF2-40B4-BE49-F238E27FC236}">
                <a16:creationId xmlns:a16="http://schemas.microsoft.com/office/drawing/2014/main" id="{C0E734BE-266C-9F4D-9F47-8E7288643CBE}"/>
              </a:ext>
            </a:extLst>
          </p:cNvPr>
          <p:cNvSpPr/>
          <p:nvPr/>
        </p:nvSpPr>
        <p:spPr>
          <a:xfrm>
            <a:off x="1045491" y="304453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6" name="Rectangle 23">
            <a:extLst>
              <a:ext uri="{FF2B5EF4-FFF2-40B4-BE49-F238E27FC236}">
                <a16:creationId xmlns:a16="http://schemas.microsoft.com/office/drawing/2014/main" id="{737C897F-FA0A-9345-B681-19A080916DAA}"/>
              </a:ext>
            </a:extLst>
          </p:cNvPr>
          <p:cNvSpPr/>
          <p:nvPr/>
        </p:nvSpPr>
        <p:spPr>
          <a:xfrm>
            <a:off x="1045491" y="4038320"/>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 name="Dikdörtgen 3">
            <a:extLst>
              <a:ext uri="{FF2B5EF4-FFF2-40B4-BE49-F238E27FC236}">
                <a16:creationId xmlns:a16="http://schemas.microsoft.com/office/drawing/2014/main" id="{0CD1D0BB-5BE0-5A43-A491-2D0B3D8ED5D5}"/>
              </a:ext>
            </a:extLst>
          </p:cNvPr>
          <p:cNvSpPr/>
          <p:nvPr/>
        </p:nvSpPr>
        <p:spPr>
          <a:xfrm>
            <a:off x="7532369" y="0"/>
            <a:ext cx="4924928" cy="6858000"/>
          </a:xfrm>
          <a:custGeom>
            <a:avLst/>
            <a:gdLst>
              <a:gd name="connsiteX0" fmla="*/ 0 w 2951749"/>
              <a:gd name="connsiteY0" fmla="*/ 0 h 6248400"/>
              <a:gd name="connsiteX1" fmla="*/ 2951749 w 2951749"/>
              <a:gd name="connsiteY1" fmla="*/ 0 h 6248400"/>
              <a:gd name="connsiteX2" fmla="*/ 2951749 w 2951749"/>
              <a:gd name="connsiteY2" fmla="*/ 6248400 h 6248400"/>
              <a:gd name="connsiteX3" fmla="*/ 0 w 2951749"/>
              <a:gd name="connsiteY3" fmla="*/ 6248400 h 6248400"/>
              <a:gd name="connsiteX4" fmla="*/ 0 w 2951749"/>
              <a:gd name="connsiteY4" fmla="*/ 0 h 6248400"/>
              <a:gd name="connsiteX0" fmla="*/ 0 w 3721770"/>
              <a:gd name="connsiteY0" fmla="*/ 0 h 6248400"/>
              <a:gd name="connsiteX1" fmla="*/ 3721770 w 3721770"/>
              <a:gd name="connsiteY1" fmla="*/ 16042 h 6248400"/>
              <a:gd name="connsiteX2" fmla="*/ 2951749 w 3721770"/>
              <a:gd name="connsiteY2" fmla="*/ 6248400 h 6248400"/>
              <a:gd name="connsiteX3" fmla="*/ 0 w 3721770"/>
              <a:gd name="connsiteY3" fmla="*/ 6248400 h 6248400"/>
              <a:gd name="connsiteX4" fmla="*/ 0 w 3721770"/>
              <a:gd name="connsiteY4" fmla="*/ 0 h 6248400"/>
              <a:gd name="connsiteX0" fmla="*/ 1540042 w 3721770"/>
              <a:gd name="connsiteY0" fmla="*/ 0 h 6232358"/>
              <a:gd name="connsiteX1" fmla="*/ 3721770 w 3721770"/>
              <a:gd name="connsiteY1" fmla="*/ 0 h 6232358"/>
              <a:gd name="connsiteX2" fmla="*/ 2951749 w 3721770"/>
              <a:gd name="connsiteY2" fmla="*/ 6232358 h 6232358"/>
              <a:gd name="connsiteX3" fmla="*/ 0 w 3721770"/>
              <a:gd name="connsiteY3" fmla="*/ 6232358 h 6232358"/>
              <a:gd name="connsiteX4" fmla="*/ 1540042 w 3721770"/>
              <a:gd name="connsiteY4" fmla="*/ 0 h 6232358"/>
              <a:gd name="connsiteX0" fmla="*/ 1427747 w 3721770"/>
              <a:gd name="connsiteY0" fmla="*/ 16043 h 6232358"/>
              <a:gd name="connsiteX1" fmla="*/ 3721770 w 3721770"/>
              <a:gd name="connsiteY1" fmla="*/ 0 h 6232358"/>
              <a:gd name="connsiteX2" fmla="*/ 2951749 w 3721770"/>
              <a:gd name="connsiteY2" fmla="*/ 6232358 h 6232358"/>
              <a:gd name="connsiteX3" fmla="*/ 0 w 3721770"/>
              <a:gd name="connsiteY3" fmla="*/ 6232358 h 6232358"/>
              <a:gd name="connsiteX4" fmla="*/ 1427747 w 3721770"/>
              <a:gd name="connsiteY4" fmla="*/ 16043 h 6232358"/>
              <a:gd name="connsiteX0" fmla="*/ 1427747 w 4186991"/>
              <a:gd name="connsiteY0" fmla="*/ 0 h 6216315"/>
              <a:gd name="connsiteX1" fmla="*/ 4186991 w 4186991"/>
              <a:gd name="connsiteY1" fmla="*/ 0 h 6216315"/>
              <a:gd name="connsiteX2" fmla="*/ 2951749 w 4186991"/>
              <a:gd name="connsiteY2" fmla="*/ 6216315 h 6216315"/>
              <a:gd name="connsiteX3" fmla="*/ 0 w 4186991"/>
              <a:gd name="connsiteY3" fmla="*/ 6216315 h 6216315"/>
              <a:gd name="connsiteX4" fmla="*/ 1427747 w 4186991"/>
              <a:gd name="connsiteY4" fmla="*/ 0 h 621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6991" h="6216315">
                <a:moveTo>
                  <a:pt x="1427747" y="0"/>
                </a:moveTo>
                <a:lnTo>
                  <a:pt x="4186991" y="0"/>
                </a:lnTo>
                <a:lnTo>
                  <a:pt x="2951749" y="6216315"/>
                </a:lnTo>
                <a:lnTo>
                  <a:pt x="0" y="6216315"/>
                </a:lnTo>
                <a:lnTo>
                  <a:pt x="1427747" y="0"/>
                </a:lnTo>
                <a:close/>
              </a:path>
            </a:pathLst>
          </a:custGeom>
          <a:solidFill>
            <a:schemeClr val="bg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27" name="Rectangle 23">
            <a:extLst>
              <a:ext uri="{FF2B5EF4-FFF2-40B4-BE49-F238E27FC236}">
                <a16:creationId xmlns:a16="http://schemas.microsoft.com/office/drawing/2014/main" id="{3828C361-9815-3C48-AFE4-48A6D8F6093F}"/>
              </a:ext>
            </a:extLst>
          </p:cNvPr>
          <p:cNvSpPr/>
          <p:nvPr/>
        </p:nvSpPr>
        <p:spPr>
          <a:xfrm>
            <a:off x="1045491" y="476894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8" name="Rectangle 23">
            <a:extLst>
              <a:ext uri="{FF2B5EF4-FFF2-40B4-BE49-F238E27FC236}">
                <a16:creationId xmlns:a16="http://schemas.microsoft.com/office/drawing/2014/main" id="{352078BA-87CB-CB48-84DF-3704A79E93AD}"/>
              </a:ext>
            </a:extLst>
          </p:cNvPr>
          <p:cNvSpPr/>
          <p:nvPr/>
        </p:nvSpPr>
        <p:spPr>
          <a:xfrm>
            <a:off x="1045491" y="550046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Resim 5">
            <a:extLst>
              <a:ext uri="{FF2B5EF4-FFF2-40B4-BE49-F238E27FC236}">
                <a16:creationId xmlns:a16="http://schemas.microsoft.com/office/drawing/2014/main" id="{0C8CC3FE-6DB8-3840-9017-8D61342CD2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79260" y="660344"/>
            <a:ext cx="6790333" cy="4864375"/>
          </a:xfrm>
          <a:prstGeom prst="rect">
            <a:avLst/>
          </a:prstGeom>
        </p:spPr>
      </p:pic>
      <p:sp>
        <p:nvSpPr>
          <p:cNvPr id="14" name="Rectangle 23">
            <a:extLst>
              <a:ext uri="{FF2B5EF4-FFF2-40B4-BE49-F238E27FC236}">
                <a16:creationId xmlns:a16="http://schemas.microsoft.com/office/drawing/2014/main" id="{0C207D1C-4956-9D49-A9FB-E5B1A8B8ED4E}"/>
              </a:ext>
            </a:extLst>
          </p:cNvPr>
          <p:cNvSpPr/>
          <p:nvPr/>
        </p:nvSpPr>
        <p:spPr>
          <a:xfrm>
            <a:off x="1045491" y="184595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179574240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Yer Tutucusu 5">
            <a:extLst>
              <a:ext uri="{FF2B5EF4-FFF2-40B4-BE49-F238E27FC236}">
                <a16:creationId xmlns:a16="http://schemas.microsoft.com/office/drawing/2014/main" id="{F07747D9-7861-3B4A-A142-6565EEBFBDDB}"/>
              </a:ext>
            </a:extLst>
          </p:cNvPr>
          <p:cNvPicPr>
            <a:picLocks noGrp="1" noChangeAspect="1"/>
          </p:cNvPicPr>
          <p:nvPr>
            <p:ph type="pic" sz="quarter" idx="10"/>
          </p:nvPr>
        </p:nvPicPr>
        <p:blipFill rotWithShape="1">
          <a:blip r:embed="rId2" cstate="print">
            <a:alphaModFix/>
            <a:extLst>
              <a:ext uri="{28A0092B-C50C-407E-A947-70E740481C1C}">
                <a14:useLocalDpi xmlns:a14="http://schemas.microsoft.com/office/drawing/2010/main" val="0"/>
              </a:ext>
            </a:extLst>
          </a:blip>
          <a:srcRect l="33464" r="41300"/>
          <a:stretch/>
        </p:blipFill>
        <p:spPr>
          <a:xfrm>
            <a:off x="0" y="0"/>
            <a:ext cx="2597318" cy="6858000"/>
          </a:xfrm>
        </p:spPr>
      </p:pic>
      <p:pic>
        <p:nvPicPr>
          <p:cNvPr id="31" name="Resim Yer Tutucusu 30">
            <a:extLst>
              <a:ext uri="{FF2B5EF4-FFF2-40B4-BE49-F238E27FC236}">
                <a16:creationId xmlns:a16="http://schemas.microsoft.com/office/drawing/2014/main" id="{BE2B05EC-B6F7-B740-8819-35A3D1B175D0}"/>
              </a:ext>
            </a:extLst>
          </p:cNvPr>
          <p:cNvPicPr>
            <a:picLocks noGrp="1" noChangeAspect="1"/>
          </p:cNvPicPr>
          <p:nvPr>
            <p:ph type="pic" sz="quarter" idx="11"/>
          </p:nvPr>
        </p:nvPicPr>
        <p:blipFill rotWithShape="1">
          <a:blip r:embed="rId3" cstate="print">
            <a:extLst>
              <a:ext uri="{28A0092B-C50C-407E-A947-70E740481C1C}">
                <a14:useLocalDpi xmlns:a14="http://schemas.microsoft.com/office/drawing/2010/main" val="0"/>
              </a:ext>
            </a:extLst>
          </a:blip>
          <a:srcRect l="42593" r="5591"/>
          <a:stretch/>
        </p:blipFill>
        <p:spPr>
          <a:xfrm>
            <a:off x="9693776" y="1107958"/>
            <a:ext cx="2014538" cy="2590800"/>
          </a:xfrm>
        </p:spPr>
      </p:pic>
      <p:pic>
        <p:nvPicPr>
          <p:cNvPr id="33" name="Resim Yer Tutucusu 32">
            <a:extLst>
              <a:ext uri="{FF2B5EF4-FFF2-40B4-BE49-F238E27FC236}">
                <a16:creationId xmlns:a16="http://schemas.microsoft.com/office/drawing/2014/main" id="{05C28A71-3725-3D40-8993-8BBEC568D2A5}"/>
              </a:ext>
            </a:extLst>
          </p:cNvPr>
          <p:cNvPicPr>
            <a:picLocks noGrp="1" noChangeAspect="1"/>
          </p:cNvPicPr>
          <p:nvPr>
            <p:ph type="pic" sz="quarter" idx="12"/>
          </p:nvPr>
        </p:nvPicPr>
        <p:blipFill rotWithShape="1">
          <a:blip r:embed="rId4" cstate="print">
            <a:extLst>
              <a:ext uri="{28A0092B-C50C-407E-A947-70E740481C1C}">
                <a14:useLocalDpi xmlns:a14="http://schemas.microsoft.com/office/drawing/2010/main" val="0"/>
              </a:ext>
            </a:extLst>
          </a:blip>
          <a:srcRect l="14686" r="21"/>
          <a:stretch/>
        </p:blipFill>
        <p:spPr>
          <a:xfrm>
            <a:off x="9693275" y="4483100"/>
            <a:ext cx="2014538" cy="1563688"/>
          </a:xfrm>
        </p:spPr>
      </p:pic>
      <p:sp>
        <p:nvSpPr>
          <p:cNvPr id="11" name="Rectangle 9">
            <a:extLst>
              <a:ext uri="{FF2B5EF4-FFF2-40B4-BE49-F238E27FC236}">
                <a16:creationId xmlns:a16="http://schemas.microsoft.com/office/drawing/2014/main" id="{7C4B60AC-32E1-4C44-AD21-7637D9EC37C9}"/>
              </a:ext>
            </a:extLst>
          </p:cNvPr>
          <p:cNvSpPr/>
          <p:nvPr/>
        </p:nvSpPr>
        <p:spPr>
          <a:xfrm>
            <a:off x="3715811" y="482438"/>
            <a:ext cx="5147451"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MASKE KULLANIRKEN</a:t>
            </a:r>
          </a:p>
          <a:p>
            <a:r>
              <a:rPr lang="tr-TR" sz="3200" b="1" dirty="0">
                <a:latin typeface="Arial" panose="020B0604020202020204" pitchFamily="34" charset="0"/>
                <a:cs typeface="Arial" panose="020B0604020202020204" pitchFamily="34" charset="0"/>
              </a:rPr>
              <a:t>NELERE DİKKAT EDİLMELİDİR?</a:t>
            </a:r>
          </a:p>
        </p:txBody>
      </p:sp>
      <p:sp>
        <p:nvSpPr>
          <p:cNvPr id="2" name="Dikdörtgen 1">
            <a:extLst>
              <a:ext uri="{FF2B5EF4-FFF2-40B4-BE49-F238E27FC236}">
                <a16:creationId xmlns:a16="http://schemas.microsoft.com/office/drawing/2014/main" id="{23B6306D-D65F-1D42-8EBA-CC4235CBB9AB}"/>
              </a:ext>
            </a:extLst>
          </p:cNvPr>
          <p:cNvSpPr/>
          <p:nvPr/>
        </p:nvSpPr>
        <p:spPr>
          <a:xfrm>
            <a:off x="3709755" y="1977286"/>
            <a:ext cx="5408470" cy="4160113"/>
          </a:xfrm>
          <a:prstGeom prst="rect">
            <a:avLst/>
          </a:prstGeom>
        </p:spPr>
        <p:txBody>
          <a:bodyPr wrap="square">
            <a:spAutoFit/>
          </a:bodyPr>
          <a:lstStyle/>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Maskeyi doğru bir şekilde takmak, çıkarmak; takma öncesinde ve çıkarma sonrasında el hijyenini sağlamak oldukça önemlidir.</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Maskenin ağız ve burnu tamamen kapattığından emin olunmalıdır. Yüz ile maske arasında boşluk bulunmamalıdır.</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Maskenin burun, ağız ve çeneyi içine alan ön kısmına dokunulmamalıdır. Kazara dokunulursa eller su ve sabunla yıkanmalı veya alkol içerikli el antiseptiği ile ovalanmalıdır. </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 kirlenir, yırtılır veya nemlenirse yenisiyle değiştirilmelidir.</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Maskeler asla ortak kullanılmamalıdır.</a:t>
            </a:r>
          </a:p>
          <a:p>
            <a:pPr>
              <a:lnSpc>
                <a:spcPct val="150000"/>
              </a:lnSpc>
              <a:spcAft>
                <a:spcPts val="800"/>
              </a:spcAft>
            </a:pPr>
            <a:r>
              <a:rPr lang="tr-TR" sz="14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Kullanılmış maskenin kirlenmediği düşünülse bile kesinlikle tekrar kullanılmamalıdır.</a:t>
            </a:r>
            <a:endParaRPr lang="tr-TR" sz="14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Rectangle 23">
            <a:extLst>
              <a:ext uri="{FF2B5EF4-FFF2-40B4-BE49-F238E27FC236}">
                <a16:creationId xmlns:a16="http://schemas.microsoft.com/office/drawing/2014/main" id="{AB8716C3-ACE7-AA4C-935E-3ACD0D72D6D4}"/>
              </a:ext>
            </a:extLst>
          </p:cNvPr>
          <p:cNvSpPr/>
          <p:nvPr/>
        </p:nvSpPr>
        <p:spPr>
          <a:xfrm>
            <a:off x="3613942" y="2169414"/>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23">
            <a:extLst>
              <a:ext uri="{FF2B5EF4-FFF2-40B4-BE49-F238E27FC236}">
                <a16:creationId xmlns:a16="http://schemas.microsoft.com/office/drawing/2014/main" id="{FB71BEC0-E581-D046-AB81-E1EF9C3B8C77}"/>
              </a:ext>
            </a:extLst>
          </p:cNvPr>
          <p:cNvSpPr/>
          <p:nvPr/>
        </p:nvSpPr>
        <p:spPr>
          <a:xfrm>
            <a:off x="3613942" y="290796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23">
            <a:extLst>
              <a:ext uri="{FF2B5EF4-FFF2-40B4-BE49-F238E27FC236}">
                <a16:creationId xmlns:a16="http://schemas.microsoft.com/office/drawing/2014/main" id="{24D16478-B0FD-534D-8945-255FDB54F091}"/>
              </a:ext>
            </a:extLst>
          </p:cNvPr>
          <p:cNvSpPr/>
          <p:nvPr/>
        </p:nvSpPr>
        <p:spPr>
          <a:xfrm>
            <a:off x="3613942" y="364736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23">
            <a:extLst>
              <a:ext uri="{FF2B5EF4-FFF2-40B4-BE49-F238E27FC236}">
                <a16:creationId xmlns:a16="http://schemas.microsoft.com/office/drawing/2014/main" id="{3B95ED16-209D-B246-864E-F601C486F9BE}"/>
              </a:ext>
            </a:extLst>
          </p:cNvPr>
          <p:cNvSpPr/>
          <p:nvPr/>
        </p:nvSpPr>
        <p:spPr>
          <a:xfrm>
            <a:off x="3613942" y="4704642"/>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23">
            <a:extLst>
              <a:ext uri="{FF2B5EF4-FFF2-40B4-BE49-F238E27FC236}">
                <a16:creationId xmlns:a16="http://schemas.microsoft.com/office/drawing/2014/main" id="{AFB04E66-9EE0-C34D-A66B-7246EC980540}"/>
              </a:ext>
            </a:extLst>
          </p:cNvPr>
          <p:cNvSpPr/>
          <p:nvPr/>
        </p:nvSpPr>
        <p:spPr>
          <a:xfrm>
            <a:off x="3613942" y="511897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23">
            <a:extLst>
              <a:ext uri="{FF2B5EF4-FFF2-40B4-BE49-F238E27FC236}">
                <a16:creationId xmlns:a16="http://schemas.microsoft.com/office/drawing/2014/main" id="{94AABEBF-BCCE-D044-ABD2-1724901D1497}"/>
              </a:ext>
            </a:extLst>
          </p:cNvPr>
          <p:cNvSpPr/>
          <p:nvPr/>
        </p:nvSpPr>
        <p:spPr>
          <a:xfrm>
            <a:off x="3613942" y="555474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410497502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9611871-9CA5-4350-A506-91DE07BB48B9}"/>
              </a:ext>
            </a:extLst>
          </p:cNvPr>
          <p:cNvSpPr/>
          <p:nvPr/>
        </p:nvSpPr>
        <p:spPr>
          <a:xfrm>
            <a:off x="4723638" y="4497187"/>
            <a:ext cx="2808731" cy="338554"/>
          </a:xfrm>
          <a:prstGeom prst="rect">
            <a:avLst/>
          </a:prstGeom>
        </p:spPr>
        <p:txBody>
          <a:bodyPr wrap="square">
            <a:spAutoFit/>
          </a:bodyPr>
          <a:lstStyle/>
          <a:p>
            <a:r>
              <a:rPr lang="en-ID" sz="1600">
                <a:solidFill>
                  <a:schemeClr val="bg1"/>
                </a:solidFill>
                <a:latin typeface="Roboto Slab" pitchFamily="2" charset="0"/>
                <a:ea typeface="Roboto Slab" pitchFamily="2" charset="0"/>
              </a:rPr>
              <a:t>Belajar yang Rajin</a:t>
            </a:r>
          </a:p>
        </p:txBody>
      </p:sp>
      <p:sp>
        <p:nvSpPr>
          <p:cNvPr id="18" name="Rectangle 9">
            <a:extLst>
              <a:ext uri="{FF2B5EF4-FFF2-40B4-BE49-F238E27FC236}">
                <a16:creationId xmlns:a16="http://schemas.microsoft.com/office/drawing/2014/main" id="{46E9F618-305C-D34D-8B20-CAF5ED2DD9C6}"/>
              </a:ext>
            </a:extLst>
          </p:cNvPr>
          <p:cNvSpPr/>
          <p:nvPr/>
        </p:nvSpPr>
        <p:spPr>
          <a:xfrm>
            <a:off x="1119182" y="401415"/>
            <a:ext cx="4859210" cy="1077218"/>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NEDEN ELDİVEN</a:t>
            </a:r>
          </a:p>
          <a:p>
            <a:r>
              <a:rPr lang="tr-TR" sz="3200" b="1" dirty="0">
                <a:latin typeface="Arial" panose="020B0604020202020204" pitchFamily="34" charset="0"/>
                <a:cs typeface="Arial" panose="020B0604020202020204" pitchFamily="34" charset="0"/>
              </a:rPr>
              <a:t>KULLANILMAMALIDIR?</a:t>
            </a:r>
          </a:p>
        </p:txBody>
      </p:sp>
      <p:sp>
        <p:nvSpPr>
          <p:cNvPr id="2" name="Dikdörtgen 1">
            <a:extLst>
              <a:ext uri="{FF2B5EF4-FFF2-40B4-BE49-F238E27FC236}">
                <a16:creationId xmlns:a16="http://schemas.microsoft.com/office/drawing/2014/main" id="{55D862FF-B27F-6742-95D3-B87A706E752A}"/>
              </a:ext>
            </a:extLst>
          </p:cNvPr>
          <p:cNvSpPr/>
          <p:nvPr/>
        </p:nvSpPr>
        <p:spPr>
          <a:xfrm>
            <a:off x="1107602" y="1559970"/>
            <a:ext cx="5525279" cy="4624343"/>
          </a:xfrm>
          <a:prstGeom prst="rect">
            <a:avLst/>
          </a:prstGeom>
        </p:spPr>
        <p:txBody>
          <a:bodyPr wrap="square">
            <a:spAutoFit/>
          </a:bodyPr>
          <a:lstStyle/>
          <a:p>
            <a:pPr algn="just"/>
            <a:r>
              <a:rPr lang="tr-TR" sz="1550" dirty="0">
                <a:solidFill>
                  <a:schemeClr val="tx1">
                    <a:lumMod val="75000"/>
                    <a:lumOff val="25000"/>
                  </a:schemeClr>
                </a:solidFill>
                <a:latin typeface="Arial" panose="020B0604020202020204" pitchFamily="34" charset="0"/>
                <a:cs typeface="Arial" panose="020B0604020202020204" pitchFamily="34" charset="0"/>
              </a:rPr>
              <a:t>Eldiven kullanan kişi ellerini sık sık yıkama ihtiyacı duymayacağından eldivenle virüsün taşınma olasılığı daha yüksektir. Şayet eldiven kullanımı gerektiren bir iş yapılacaksa eldivenin mikropla temas etmiş olma riski nedeniyle o iş biter bitmez hiçbir yere dokunulmadan eldiven doğru yöntemle çıkarılarak çöpe atılmalıdır.</a:t>
            </a:r>
          </a:p>
          <a:p>
            <a:pPr algn="just"/>
            <a:endParaRPr lang="tr-TR" sz="1550" dirty="0">
              <a:solidFill>
                <a:schemeClr val="tx1">
                  <a:lumMod val="75000"/>
                  <a:lumOff val="25000"/>
                </a:schemeClr>
              </a:solidFill>
              <a:latin typeface="Arial" panose="020B0604020202020204" pitchFamily="34" charset="0"/>
              <a:cs typeface="Arial" panose="020B0604020202020204" pitchFamily="34" charset="0"/>
            </a:endParaRPr>
          </a:p>
          <a:p>
            <a:pPr algn="just"/>
            <a:r>
              <a:rPr lang="tr-TR" sz="1550" b="1" dirty="0">
                <a:solidFill>
                  <a:schemeClr val="tx1">
                    <a:lumMod val="75000"/>
                    <a:lumOff val="25000"/>
                  </a:schemeClr>
                </a:solidFill>
                <a:latin typeface="Arial" panose="020B0604020202020204" pitchFamily="34" charset="0"/>
                <a:cs typeface="Arial" panose="020B0604020202020204" pitchFamily="34" charset="0"/>
              </a:rPr>
              <a:t>Eldiven nasıl çıkarılmalıdır?</a:t>
            </a:r>
          </a:p>
          <a:p>
            <a:pPr algn="just"/>
            <a:r>
              <a:rPr lang="tr-TR" sz="1550" dirty="0">
                <a:solidFill>
                  <a:schemeClr val="tx1">
                    <a:lumMod val="75000"/>
                    <a:lumOff val="25000"/>
                  </a:schemeClr>
                </a:solidFill>
                <a:latin typeface="Arial" panose="020B0604020202020204" pitchFamily="34" charset="0"/>
                <a:cs typeface="Arial" panose="020B0604020202020204" pitchFamily="34" charset="0"/>
              </a:rPr>
              <a:t>Önce bir elin başparmağı ve işaret parmağıyla diğer eldeki eldiven avuç içine yakın dış kısmından tutularak çıkarılır. Eldivenli elin tene değmemesine dikkat edilmelidir.</a:t>
            </a:r>
          </a:p>
          <a:p>
            <a:pPr algn="just"/>
            <a:endParaRPr lang="tr-TR" sz="1550" dirty="0">
              <a:solidFill>
                <a:schemeClr val="tx1">
                  <a:lumMod val="75000"/>
                  <a:lumOff val="25000"/>
                </a:schemeClr>
              </a:solidFill>
              <a:latin typeface="Arial" panose="020B0604020202020204" pitchFamily="34" charset="0"/>
              <a:cs typeface="Arial" panose="020B0604020202020204" pitchFamily="34" charset="0"/>
            </a:endParaRPr>
          </a:p>
          <a:p>
            <a:pPr algn="just"/>
            <a:r>
              <a:rPr lang="tr-TR" sz="1550" dirty="0">
                <a:solidFill>
                  <a:schemeClr val="tx1">
                    <a:lumMod val="75000"/>
                    <a:lumOff val="25000"/>
                  </a:schemeClr>
                </a:solidFill>
                <a:latin typeface="Arial" panose="020B0604020202020204" pitchFamily="34" charset="0"/>
                <a:cs typeface="Arial" panose="020B0604020202020204" pitchFamily="34" charset="0"/>
              </a:rPr>
              <a:t>Sonra çıplak elle diğer eldeki eldivenin tene değen iç kısmından tutularak eldiven çıkarılır. Bu sefer de çıplak elin eldivenin dış kısmına değmemesine dikkat edilmelidir.</a:t>
            </a:r>
          </a:p>
          <a:p>
            <a:pPr algn="just"/>
            <a:endParaRPr lang="tr-TR" sz="1550" dirty="0">
              <a:solidFill>
                <a:schemeClr val="tx1">
                  <a:lumMod val="75000"/>
                  <a:lumOff val="25000"/>
                </a:schemeClr>
              </a:solidFill>
              <a:latin typeface="Arial" panose="020B0604020202020204" pitchFamily="34" charset="0"/>
              <a:cs typeface="Arial" panose="020B0604020202020204" pitchFamily="34" charset="0"/>
            </a:endParaRPr>
          </a:p>
          <a:p>
            <a:pPr algn="just"/>
            <a:r>
              <a:rPr lang="tr-TR" sz="1550" dirty="0">
                <a:solidFill>
                  <a:schemeClr val="tx1">
                    <a:lumMod val="75000"/>
                    <a:lumOff val="25000"/>
                  </a:schemeClr>
                </a:solidFill>
                <a:latin typeface="Arial" panose="020B0604020202020204" pitchFamily="34" charset="0"/>
                <a:cs typeface="Arial" panose="020B0604020202020204" pitchFamily="34" charset="0"/>
              </a:rPr>
              <a:t>Eldivene bulaşmış olabilecek mikropları etrafa yaymamak için eldivenle iş yapılırken ve eldiven çıkarılırken dikkatli davranılmalıdır.</a:t>
            </a:r>
          </a:p>
        </p:txBody>
      </p:sp>
      <p:sp>
        <p:nvSpPr>
          <p:cNvPr id="20" name="Freeform: Shape 35">
            <a:extLst>
              <a:ext uri="{FF2B5EF4-FFF2-40B4-BE49-F238E27FC236}">
                <a16:creationId xmlns:a16="http://schemas.microsoft.com/office/drawing/2014/main" id="{097DE3E2-A94B-6345-9E99-9A882F9E5FEB}"/>
              </a:ext>
            </a:extLst>
          </p:cNvPr>
          <p:cNvSpPr/>
          <p:nvPr/>
        </p:nvSpPr>
        <p:spPr>
          <a:xfrm rot="10800000" flipH="1">
            <a:off x="-42233" y="-87703"/>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Dikdörtgen 3">
            <a:extLst>
              <a:ext uri="{FF2B5EF4-FFF2-40B4-BE49-F238E27FC236}">
                <a16:creationId xmlns:a16="http://schemas.microsoft.com/office/drawing/2014/main" id="{0CD1D0BB-5BE0-5A43-A491-2D0B3D8ED5D5}"/>
              </a:ext>
            </a:extLst>
          </p:cNvPr>
          <p:cNvSpPr/>
          <p:nvPr/>
        </p:nvSpPr>
        <p:spPr>
          <a:xfrm>
            <a:off x="7532369" y="0"/>
            <a:ext cx="4924928" cy="6858000"/>
          </a:xfrm>
          <a:custGeom>
            <a:avLst/>
            <a:gdLst>
              <a:gd name="connsiteX0" fmla="*/ 0 w 2951749"/>
              <a:gd name="connsiteY0" fmla="*/ 0 h 6248400"/>
              <a:gd name="connsiteX1" fmla="*/ 2951749 w 2951749"/>
              <a:gd name="connsiteY1" fmla="*/ 0 h 6248400"/>
              <a:gd name="connsiteX2" fmla="*/ 2951749 w 2951749"/>
              <a:gd name="connsiteY2" fmla="*/ 6248400 h 6248400"/>
              <a:gd name="connsiteX3" fmla="*/ 0 w 2951749"/>
              <a:gd name="connsiteY3" fmla="*/ 6248400 h 6248400"/>
              <a:gd name="connsiteX4" fmla="*/ 0 w 2951749"/>
              <a:gd name="connsiteY4" fmla="*/ 0 h 6248400"/>
              <a:gd name="connsiteX0" fmla="*/ 0 w 3721770"/>
              <a:gd name="connsiteY0" fmla="*/ 0 h 6248400"/>
              <a:gd name="connsiteX1" fmla="*/ 3721770 w 3721770"/>
              <a:gd name="connsiteY1" fmla="*/ 16042 h 6248400"/>
              <a:gd name="connsiteX2" fmla="*/ 2951749 w 3721770"/>
              <a:gd name="connsiteY2" fmla="*/ 6248400 h 6248400"/>
              <a:gd name="connsiteX3" fmla="*/ 0 w 3721770"/>
              <a:gd name="connsiteY3" fmla="*/ 6248400 h 6248400"/>
              <a:gd name="connsiteX4" fmla="*/ 0 w 3721770"/>
              <a:gd name="connsiteY4" fmla="*/ 0 h 6248400"/>
              <a:gd name="connsiteX0" fmla="*/ 1540042 w 3721770"/>
              <a:gd name="connsiteY0" fmla="*/ 0 h 6232358"/>
              <a:gd name="connsiteX1" fmla="*/ 3721770 w 3721770"/>
              <a:gd name="connsiteY1" fmla="*/ 0 h 6232358"/>
              <a:gd name="connsiteX2" fmla="*/ 2951749 w 3721770"/>
              <a:gd name="connsiteY2" fmla="*/ 6232358 h 6232358"/>
              <a:gd name="connsiteX3" fmla="*/ 0 w 3721770"/>
              <a:gd name="connsiteY3" fmla="*/ 6232358 h 6232358"/>
              <a:gd name="connsiteX4" fmla="*/ 1540042 w 3721770"/>
              <a:gd name="connsiteY4" fmla="*/ 0 h 6232358"/>
              <a:gd name="connsiteX0" fmla="*/ 1427747 w 3721770"/>
              <a:gd name="connsiteY0" fmla="*/ 16043 h 6232358"/>
              <a:gd name="connsiteX1" fmla="*/ 3721770 w 3721770"/>
              <a:gd name="connsiteY1" fmla="*/ 0 h 6232358"/>
              <a:gd name="connsiteX2" fmla="*/ 2951749 w 3721770"/>
              <a:gd name="connsiteY2" fmla="*/ 6232358 h 6232358"/>
              <a:gd name="connsiteX3" fmla="*/ 0 w 3721770"/>
              <a:gd name="connsiteY3" fmla="*/ 6232358 h 6232358"/>
              <a:gd name="connsiteX4" fmla="*/ 1427747 w 3721770"/>
              <a:gd name="connsiteY4" fmla="*/ 16043 h 6232358"/>
              <a:gd name="connsiteX0" fmla="*/ 1427747 w 4186991"/>
              <a:gd name="connsiteY0" fmla="*/ 0 h 6216315"/>
              <a:gd name="connsiteX1" fmla="*/ 4186991 w 4186991"/>
              <a:gd name="connsiteY1" fmla="*/ 0 h 6216315"/>
              <a:gd name="connsiteX2" fmla="*/ 2951749 w 4186991"/>
              <a:gd name="connsiteY2" fmla="*/ 6216315 h 6216315"/>
              <a:gd name="connsiteX3" fmla="*/ 0 w 4186991"/>
              <a:gd name="connsiteY3" fmla="*/ 6216315 h 6216315"/>
              <a:gd name="connsiteX4" fmla="*/ 1427747 w 4186991"/>
              <a:gd name="connsiteY4" fmla="*/ 0 h 621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6991" h="6216315">
                <a:moveTo>
                  <a:pt x="1427747" y="0"/>
                </a:moveTo>
                <a:lnTo>
                  <a:pt x="4186991" y="0"/>
                </a:lnTo>
                <a:lnTo>
                  <a:pt x="2951749" y="6216315"/>
                </a:lnTo>
                <a:lnTo>
                  <a:pt x="0" y="6216315"/>
                </a:lnTo>
                <a:lnTo>
                  <a:pt x="1427747" y="0"/>
                </a:lnTo>
                <a:close/>
              </a:path>
            </a:pathLst>
          </a:custGeom>
          <a:solidFill>
            <a:schemeClr val="bg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pic>
        <p:nvPicPr>
          <p:cNvPr id="5" name="Resim 4">
            <a:extLst>
              <a:ext uri="{FF2B5EF4-FFF2-40B4-BE49-F238E27FC236}">
                <a16:creationId xmlns:a16="http://schemas.microsoft.com/office/drawing/2014/main" id="{D47216B6-6EE1-7F43-A5A3-13C6E550B25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32881" y="281272"/>
            <a:ext cx="5169927" cy="5727032"/>
          </a:xfrm>
          <a:prstGeom prst="rect">
            <a:avLst/>
          </a:prstGeom>
        </p:spPr>
      </p:pic>
      <p:sp>
        <p:nvSpPr>
          <p:cNvPr id="16" name="Freeform: Shape 23">
            <a:extLst>
              <a:ext uri="{FF2B5EF4-FFF2-40B4-BE49-F238E27FC236}">
                <a16:creationId xmlns:a16="http://schemas.microsoft.com/office/drawing/2014/main" id="{66B0A192-40B3-E842-BA3C-82E0BE7871B4}"/>
              </a:ext>
            </a:extLst>
          </p:cNvPr>
          <p:cNvSpPr/>
          <p:nvPr/>
        </p:nvSpPr>
        <p:spPr>
          <a:xfrm>
            <a:off x="-42234" y="5497417"/>
            <a:ext cx="1070223" cy="143597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Rectangle 23">
            <a:extLst>
              <a:ext uri="{FF2B5EF4-FFF2-40B4-BE49-F238E27FC236}">
                <a16:creationId xmlns:a16="http://schemas.microsoft.com/office/drawing/2014/main" id="{AD91339F-5972-A24F-960B-21AEBB6AEF76}"/>
              </a:ext>
            </a:extLst>
          </p:cNvPr>
          <p:cNvSpPr/>
          <p:nvPr/>
        </p:nvSpPr>
        <p:spPr>
          <a:xfrm>
            <a:off x="1015183" y="358302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23">
            <a:extLst>
              <a:ext uri="{FF2B5EF4-FFF2-40B4-BE49-F238E27FC236}">
                <a16:creationId xmlns:a16="http://schemas.microsoft.com/office/drawing/2014/main" id="{FC2B4BC5-81B8-B049-BD57-390A03700354}"/>
              </a:ext>
            </a:extLst>
          </p:cNvPr>
          <p:cNvSpPr/>
          <p:nvPr/>
        </p:nvSpPr>
        <p:spPr>
          <a:xfrm>
            <a:off x="1015183" y="4533872"/>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7692089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Freeform: Shape 17">
            <a:extLst>
              <a:ext uri="{FF2B5EF4-FFF2-40B4-BE49-F238E27FC236}">
                <a16:creationId xmlns:a16="http://schemas.microsoft.com/office/drawing/2014/main" id="{F4021CEB-CD95-F547-A9AF-24A85AA8D71B}"/>
              </a:ext>
            </a:extLst>
          </p:cNvPr>
          <p:cNvSpPr/>
          <p:nvPr/>
        </p:nvSpPr>
        <p:spPr>
          <a:xfrm rot="5400000" flipV="1">
            <a:off x="9254312" y="-740383"/>
            <a:ext cx="2197061" cy="3678315"/>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0" name="Freeform: Shape 14">
            <a:extLst>
              <a:ext uri="{FF2B5EF4-FFF2-40B4-BE49-F238E27FC236}">
                <a16:creationId xmlns:a16="http://schemas.microsoft.com/office/drawing/2014/main" id="{5CCF3A1D-D450-8842-B804-30EF8C51A141}"/>
              </a:ext>
            </a:extLst>
          </p:cNvPr>
          <p:cNvSpPr/>
          <p:nvPr/>
        </p:nvSpPr>
        <p:spPr>
          <a:xfrm rot="10800000" flipH="1">
            <a:off x="-79326" y="-1"/>
            <a:ext cx="1320489"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53" name="Rectangle 9">
            <a:extLst>
              <a:ext uri="{FF2B5EF4-FFF2-40B4-BE49-F238E27FC236}">
                <a16:creationId xmlns:a16="http://schemas.microsoft.com/office/drawing/2014/main" id="{137B4F55-A1D3-6F41-B725-044A2DCD21DB}"/>
              </a:ext>
            </a:extLst>
          </p:cNvPr>
          <p:cNvSpPr/>
          <p:nvPr/>
        </p:nvSpPr>
        <p:spPr>
          <a:xfrm>
            <a:off x="2716189" y="2644170"/>
            <a:ext cx="6759623" cy="1569660"/>
          </a:xfrm>
          <a:prstGeom prst="rect">
            <a:avLst/>
          </a:prstGeom>
        </p:spPr>
        <p:txBody>
          <a:bodyPr wrap="square">
            <a:spAutoFit/>
          </a:bodyPr>
          <a:lstStyle/>
          <a:p>
            <a:pPr algn="ctr"/>
            <a:r>
              <a:rPr lang="tr-TR" sz="4800" b="1" dirty="0">
                <a:solidFill>
                  <a:srgbClr val="C00000"/>
                </a:solidFill>
                <a:latin typeface="Arial" panose="020B0604020202020204" pitchFamily="34" charset="0"/>
                <a:cs typeface="Arial" panose="020B0604020202020204" pitchFamily="34" charset="0"/>
              </a:rPr>
              <a:t>SOSYAL MESAFE</a:t>
            </a:r>
          </a:p>
          <a:p>
            <a:pPr algn="ctr"/>
            <a:r>
              <a:rPr lang="tr-TR" sz="4800" b="1" dirty="0">
                <a:latin typeface="Arial" panose="020B0604020202020204" pitchFamily="34" charset="0"/>
                <a:cs typeface="Arial" panose="020B0604020202020204" pitchFamily="34" charset="0"/>
              </a:rPr>
              <a:t>NEDİR?</a:t>
            </a:r>
          </a:p>
        </p:txBody>
      </p:sp>
      <p:sp>
        <p:nvSpPr>
          <p:cNvPr id="4" name="Dikdörtgen 3">
            <a:extLst>
              <a:ext uri="{FF2B5EF4-FFF2-40B4-BE49-F238E27FC236}">
                <a16:creationId xmlns:a16="http://schemas.microsoft.com/office/drawing/2014/main" id="{88E9A513-1F90-D34C-A68B-BB12F53511E5}"/>
              </a:ext>
            </a:extLst>
          </p:cNvPr>
          <p:cNvSpPr/>
          <p:nvPr/>
        </p:nvSpPr>
        <p:spPr>
          <a:xfrm>
            <a:off x="1718511" y="4071929"/>
            <a:ext cx="8754978" cy="1914755"/>
          </a:xfrm>
          <a:prstGeom prst="rect">
            <a:avLst/>
          </a:prstGeom>
        </p:spPr>
        <p:txBody>
          <a:bodyPr wrap="square">
            <a:spAutoFit/>
          </a:bodyPr>
          <a:lstStyle/>
          <a:p>
            <a:pPr algn="ctr">
              <a:lnSpc>
                <a:spcPct val="150000"/>
              </a:lnSpc>
              <a:spcAft>
                <a:spcPts val="800"/>
              </a:spcAft>
            </a:pPr>
            <a:r>
              <a:rPr lang="tr-TR" dirty="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Kişilerin birbirleriyle arasında en az 1,5 metre (3-4 adım) mesafe olmalıdır.</a:t>
            </a:r>
          </a:p>
          <a:p>
            <a:pPr algn="ctr">
              <a:lnSpc>
                <a:spcPct val="150000"/>
              </a:lnSpc>
              <a:spcAft>
                <a:spcPts val="800"/>
              </a:spcAft>
            </a:pPr>
            <a:r>
              <a:rPr lang="tr-TR" dirty="0" err="1">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Koronavirüs</a:t>
            </a:r>
            <a:r>
              <a:rPr lang="tr-TR" dirty="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 burundan ve ağızdan çıkan damlacıklarla bulaşır.</a:t>
            </a:r>
          </a:p>
          <a:p>
            <a:pPr algn="ctr">
              <a:lnSpc>
                <a:spcPct val="150000"/>
              </a:lnSpc>
              <a:spcAft>
                <a:spcPts val="800"/>
              </a:spcAft>
            </a:pPr>
            <a:r>
              <a:rPr lang="tr-TR" dirty="0">
                <a:solidFill>
                  <a:schemeClr val="tx1">
                    <a:lumMod val="75000"/>
                    <a:lumOff val="25000"/>
                  </a:schemeClr>
                </a:solidFill>
                <a:latin typeface="Arial" panose="020B0604020202020204" pitchFamily="34" charset="0"/>
                <a:ea typeface="Calibri" panose="020F0502020204030204" pitchFamily="34" charset="0"/>
                <a:cs typeface="Times New Roman" panose="02020603050405020304" pitchFamily="18" charset="0"/>
              </a:rPr>
              <a:t>Sosyal mesafe kuralına uyulduğunda öksürürken, hapşırırken veya konuşurken ortalığa saçılan damlacıkların bir başka kişiye bulaşma ihtimali azalmış olur.</a:t>
            </a:r>
            <a:endParaRPr lang="tr-TR"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Resim 8">
            <a:extLst>
              <a:ext uri="{FF2B5EF4-FFF2-40B4-BE49-F238E27FC236}">
                <a16:creationId xmlns:a16="http://schemas.microsoft.com/office/drawing/2014/main" id="{299B6BEF-C189-8D4F-AD7A-7863BCB66DC7}"/>
              </a:ext>
            </a:extLst>
          </p:cNvPr>
          <p:cNvPicPr>
            <a:picLocks noChangeAspect="1"/>
          </p:cNvPicPr>
          <p:nvPr/>
        </p:nvPicPr>
        <p:blipFill rotWithShape="1">
          <a:blip r:embed="rId2">
            <a:extLst>
              <a:ext uri="{28A0092B-C50C-407E-A947-70E740481C1C}">
                <a14:useLocalDpi xmlns:a14="http://schemas.microsoft.com/office/drawing/2010/main" val="0"/>
              </a:ext>
            </a:extLst>
          </a:blip>
          <a:srcRect b="58064"/>
          <a:stretch/>
        </p:blipFill>
        <p:spPr>
          <a:xfrm>
            <a:off x="0" y="-250497"/>
            <a:ext cx="12192000" cy="2894668"/>
          </a:xfrm>
          <a:prstGeom prst="rect">
            <a:avLst/>
          </a:prstGeom>
        </p:spPr>
      </p:pic>
    </p:spTree>
    <p:extLst>
      <p:ext uri="{BB962C8B-B14F-4D97-AF65-F5344CB8AC3E}">
        <p14:creationId xmlns:p14="http://schemas.microsoft.com/office/powerpoint/2010/main" val="349283486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39611871-9CA5-4350-A506-91DE07BB48B9}"/>
              </a:ext>
            </a:extLst>
          </p:cNvPr>
          <p:cNvSpPr/>
          <p:nvPr/>
        </p:nvSpPr>
        <p:spPr>
          <a:xfrm>
            <a:off x="4723638" y="4497187"/>
            <a:ext cx="2808731" cy="338554"/>
          </a:xfrm>
          <a:prstGeom prst="rect">
            <a:avLst/>
          </a:prstGeom>
        </p:spPr>
        <p:txBody>
          <a:bodyPr wrap="square">
            <a:spAutoFit/>
          </a:bodyPr>
          <a:lstStyle/>
          <a:p>
            <a:r>
              <a:rPr lang="en-ID" sz="1600">
                <a:solidFill>
                  <a:schemeClr val="bg1"/>
                </a:solidFill>
                <a:latin typeface="Roboto Slab" pitchFamily="2" charset="0"/>
                <a:ea typeface="Roboto Slab" pitchFamily="2" charset="0"/>
              </a:rPr>
              <a:t>Belajar yang Rajin</a:t>
            </a:r>
          </a:p>
        </p:txBody>
      </p:sp>
      <p:sp>
        <p:nvSpPr>
          <p:cNvPr id="18" name="Rectangle 9">
            <a:extLst>
              <a:ext uri="{FF2B5EF4-FFF2-40B4-BE49-F238E27FC236}">
                <a16:creationId xmlns:a16="http://schemas.microsoft.com/office/drawing/2014/main" id="{46E9F618-305C-D34D-8B20-CAF5ED2DD9C6}"/>
              </a:ext>
            </a:extLst>
          </p:cNvPr>
          <p:cNvSpPr/>
          <p:nvPr/>
        </p:nvSpPr>
        <p:spPr>
          <a:xfrm>
            <a:off x="1119181" y="2207487"/>
            <a:ext cx="6413187" cy="1077218"/>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ELLERLE YÜZE </a:t>
            </a:r>
          </a:p>
          <a:p>
            <a:r>
              <a:rPr lang="tr-TR" sz="3200" b="1" dirty="0">
                <a:latin typeface="Arial" panose="020B0604020202020204" pitchFamily="34" charset="0"/>
                <a:cs typeface="Arial" panose="020B0604020202020204" pitchFamily="34" charset="0"/>
              </a:rPr>
              <a:t>NEDEN DOKUNULMAMALIDIR?</a:t>
            </a:r>
          </a:p>
        </p:txBody>
      </p:sp>
      <p:sp>
        <p:nvSpPr>
          <p:cNvPr id="2" name="Dikdörtgen 1">
            <a:extLst>
              <a:ext uri="{FF2B5EF4-FFF2-40B4-BE49-F238E27FC236}">
                <a16:creationId xmlns:a16="http://schemas.microsoft.com/office/drawing/2014/main" id="{55D862FF-B27F-6742-95D3-B87A706E752A}"/>
              </a:ext>
            </a:extLst>
          </p:cNvPr>
          <p:cNvSpPr/>
          <p:nvPr/>
        </p:nvSpPr>
        <p:spPr>
          <a:xfrm>
            <a:off x="1119182" y="3479210"/>
            <a:ext cx="5923093" cy="872034"/>
          </a:xfrm>
          <a:prstGeom prst="rect">
            <a:avLst/>
          </a:prstGeom>
        </p:spPr>
        <p:txBody>
          <a:bodyPr wrap="square">
            <a:spAutoFit/>
          </a:bodyPr>
          <a:lstStyle/>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Kirli ellerle ağız, burun ve gözlere temas etmek hastalığa yakalanma riskini artırır.</a:t>
            </a:r>
          </a:p>
        </p:txBody>
      </p:sp>
      <p:sp>
        <p:nvSpPr>
          <p:cNvPr id="20" name="Freeform: Shape 35">
            <a:extLst>
              <a:ext uri="{FF2B5EF4-FFF2-40B4-BE49-F238E27FC236}">
                <a16:creationId xmlns:a16="http://schemas.microsoft.com/office/drawing/2014/main" id="{097DE3E2-A94B-6345-9E99-9A882F9E5FEB}"/>
              </a:ext>
            </a:extLst>
          </p:cNvPr>
          <p:cNvSpPr/>
          <p:nvPr/>
        </p:nvSpPr>
        <p:spPr>
          <a:xfrm rot="10800000" flipH="1">
            <a:off x="-42233" y="-87703"/>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 name="Dikdörtgen 3">
            <a:extLst>
              <a:ext uri="{FF2B5EF4-FFF2-40B4-BE49-F238E27FC236}">
                <a16:creationId xmlns:a16="http://schemas.microsoft.com/office/drawing/2014/main" id="{0CD1D0BB-5BE0-5A43-A491-2D0B3D8ED5D5}"/>
              </a:ext>
            </a:extLst>
          </p:cNvPr>
          <p:cNvSpPr/>
          <p:nvPr/>
        </p:nvSpPr>
        <p:spPr>
          <a:xfrm>
            <a:off x="7532369" y="0"/>
            <a:ext cx="4924928" cy="6858000"/>
          </a:xfrm>
          <a:custGeom>
            <a:avLst/>
            <a:gdLst>
              <a:gd name="connsiteX0" fmla="*/ 0 w 2951749"/>
              <a:gd name="connsiteY0" fmla="*/ 0 h 6248400"/>
              <a:gd name="connsiteX1" fmla="*/ 2951749 w 2951749"/>
              <a:gd name="connsiteY1" fmla="*/ 0 h 6248400"/>
              <a:gd name="connsiteX2" fmla="*/ 2951749 w 2951749"/>
              <a:gd name="connsiteY2" fmla="*/ 6248400 h 6248400"/>
              <a:gd name="connsiteX3" fmla="*/ 0 w 2951749"/>
              <a:gd name="connsiteY3" fmla="*/ 6248400 h 6248400"/>
              <a:gd name="connsiteX4" fmla="*/ 0 w 2951749"/>
              <a:gd name="connsiteY4" fmla="*/ 0 h 6248400"/>
              <a:gd name="connsiteX0" fmla="*/ 0 w 3721770"/>
              <a:gd name="connsiteY0" fmla="*/ 0 h 6248400"/>
              <a:gd name="connsiteX1" fmla="*/ 3721770 w 3721770"/>
              <a:gd name="connsiteY1" fmla="*/ 16042 h 6248400"/>
              <a:gd name="connsiteX2" fmla="*/ 2951749 w 3721770"/>
              <a:gd name="connsiteY2" fmla="*/ 6248400 h 6248400"/>
              <a:gd name="connsiteX3" fmla="*/ 0 w 3721770"/>
              <a:gd name="connsiteY3" fmla="*/ 6248400 h 6248400"/>
              <a:gd name="connsiteX4" fmla="*/ 0 w 3721770"/>
              <a:gd name="connsiteY4" fmla="*/ 0 h 6248400"/>
              <a:gd name="connsiteX0" fmla="*/ 1540042 w 3721770"/>
              <a:gd name="connsiteY0" fmla="*/ 0 h 6232358"/>
              <a:gd name="connsiteX1" fmla="*/ 3721770 w 3721770"/>
              <a:gd name="connsiteY1" fmla="*/ 0 h 6232358"/>
              <a:gd name="connsiteX2" fmla="*/ 2951749 w 3721770"/>
              <a:gd name="connsiteY2" fmla="*/ 6232358 h 6232358"/>
              <a:gd name="connsiteX3" fmla="*/ 0 w 3721770"/>
              <a:gd name="connsiteY3" fmla="*/ 6232358 h 6232358"/>
              <a:gd name="connsiteX4" fmla="*/ 1540042 w 3721770"/>
              <a:gd name="connsiteY4" fmla="*/ 0 h 6232358"/>
              <a:gd name="connsiteX0" fmla="*/ 1427747 w 3721770"/>
              <a:gd name="connsiteY0" fmla="*/ 16043 h 6232358"/>
              <a:gd name="connsiteX1" fmla="*/ 3721770 w 3721770"/>
              <a:gd name="connsiteY1" fmla="*/ 0 h 6232358"/>
              <a:gd name="connsiteX2" fmla="*/ 2951749 w 3721770"/>
              <a:gd name="connsiteY2" fmla="*/ 6232358 h 6232358"/>
              <a:gd name="connsiteX3" fmla="*/ 0 w 3721770"/>
              <a:gd name="connsiteY3" fmla="*/ 6232358 h 6232358"/>
              <a:gd name="connsiteX4" fmla="*/ 1427747 w 3721770"/>
              <a:gd name="connsiteY4" fmla="*/ 16043 h 6232358"/>
              <a:gd name="connsiteX0" fmla="*/ 1427747 w 4186991"/>
              <a:gd name="connsiteY0" fmla="*/ 0 h 6216315"/>
              <a:gd name="connsiteX1" fmla="*/ 4186991 w 4186991"/>
              <a:gd name="connsiteY1" fmla="*/ 0 h 6216315"/>
              <a:gd name="connsiteX2" fmla="*/ 2951749 w 4186991"/>
              <a:gd name="connsiteY2" fmla="*/ 6216315 h 6216315"/>
              <a:gd name="connsiteX3" fmla="*/ 0 w 4186991"/>
              <a:gd name="connsiteY3" fmla="*/ 6216315 h 6216315"/>
              <a:gd name="connsiteX4" fmla="*/ 1427747 w 4186991"/>
              <a:gd name="connsiteY4" fmla="*/ 0 h 6216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86991" h="6216315">
                <a:moveTo>
                  <a:pt x="1427747" y="0"/>
                </a:moveTo>
                <a:lnTo>
                  <a:pt x="4186991" y="0"/>
                </a:lnTo>
                <a:lnTo>
                  <a:pt x="2951749" y="6216315"/>
                </a:lnTo>
                <a:lnTo>
                  <a:pt x="0" y="6216315"/>
                </a:lnTo>
                <a:lnTo>
                  <a:pt x="1427747" y="0"/>
                </a:lnTo>
                <a:close/>
              </a:path>
            </a:pathLst>
          </a:custGeom>
          <a:solidFill>
            <a:schemeClr val="bg1">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dirty="0"/>
          </a:p>
        </p:txBody>
      </p:sp>
      <p:sp>
        <p:nvSpPr>
          <p:cNvPr id="16" name="Freeform: Shape 23">
            <a:extLst>
              <a:ext uri="{FF2B5EF4-FFF2-40B4-BE49-F238E27FC236}">
                <a16:creationId xmlns:a16="http://schemas.microsoft.com/office/drawing/2014/main" id="{66B0A192-40B3-E842-BA3C-82E0BE7871B4}"/>
              </a:ext>
            </a:extLst>
          </p:cNvPr>
          <p:cNvSpPr/>
          <p:nvPr/>
        </p:nvSpPr>
        <p:spPr>
          <a:xfrm>
            <a:off x="-42234" y="5083220"/>
            <a:ext cx="1378922" cy="1850167"/>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6" name="Resim 5">
            <a:extLst>
              <a:ext uri="{FF2B5EF4-FFF2-40B4-BE49-F238E27FC236}">
                <a16:creationId xmlns:a16="http://schemas.microsoft.com/office/drawing/2014/main" id="{6E0EABCA-4BA7-E24B-8DFE-2A541E22CB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7042275" y="505285"/>
            <a:ext cx="4318517" cy="6136022"/>
          </a:xfrm>
          <a:prstGeom prst="rect">
            <a:avLst/>
          </a:prstGeom>
        </p:spPr>
      </p:pic>
    </p:spTree>
    <p:extLst>
      <p:ext uri="{BB962C8B-B14F-4D97-AF65-F5344CB8AC3E}">
        <p14:creationId xmlns:p14="http://schemas.microsoft.com/office/powerpoint/2010/main" val="1642901870"/>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9">
            <a:extLst>
              <a:ext uri="{FF2B5EF4-FFF2-40B4-BE49-F238E27FC236}">
                <a16:creationId xmlns:a16="http://schemas.microsoft.com/office/drawing/2014/main" id="{7C4B60AC-32E1-4C44-AD21-7637D9EC37C9}"/>
              </a:ext>
            </a:extLst>
          </p:cNvPr>
          <p:cNvSpPr/>
          <p:nvPr/>
        </p:nvSpPr>
        <p:spPr>
          <a:xfrm>
            <a:off x="5797274" y="1304064"/>
            <a:ext cx="5909453"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ÖKSÜRÜRKEN VE</a:t>
            </a:r>
          </a:p>
          <a:p>
            <a:r>
              <a:rPr lang="tr-TR" sz="3200" b="1" dirty="0">
                <a:solidFill>
                  <a:srgbClr val="C00000"/>
                </a:solidFill>
                <a:latin typeface="Arial" panose="020B0604020202020204" pitchFamily="34" charset="0"/>
                <a:cs typeface="Arial" panose="020B0604020202020204" pitchFamily="34" charset="0"/>
              </a:rPr>
              <a:t>HAPŞIRIRKEN</a:t>
            </a:r>
          </a:p>
          <a:p>
            <a:r>
              <a:rPr lang="tr-TR" sz="3200" b="1" dirty="0">
                <a:latin typeface="Arial" panose="020B0604020202020204" pitchFamily="34" charset="0"/>
                <a:cs typeface="Arial" panose="020B0604020202020204" pitchFamily="34" charset="0"/>
              </a:rPr>
              <a:t>NASIL DAVRANILMALIDIR?</a:t>
            </a:r>
          </a:p>
        </p:txBody>
      </p:sp>
      <p:sp>
        <p:nvSpPr>
          <p:cNvPr id="2" name="Dikdörtgen 1">
            <a:extLst>
              <a:ext uri="{FF2B5EF4-FFF2-40B4-BE49-F238E27FC236}">
                <a16:creationId xmlns:a16="http://schemas.microsoft.com/office/drawing/2014/main" id="{23B6306D-D65F-1D42-8EBA-CC4235CBB9AB}"/>
              </a:ext>
            </a:extLst>
          </p:cNvPr>
          <p:cNvSpPr/>
          <p:nvPr/>
        </p:nvSpPr>
        <p:spPr>
          <a:xfrm>
            <a:off x="5797274" y="2942578"/>
            <a:ext cx="4933155" cy="2169825"/>
          </a:xfrm>
          <a:prstGeom prst="rect">
            <a:avLst/>
          </a:prstGeom>
        </p:spPr>
        <p:txBody>
          <a:bodyPr wrap="square">
            <a:spAutoFit/>
          </a:bodyPr>
          <a:lstStyle/>
          <a:p>
            <a:pPr algn="just">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Çıplak ele öksürülmemeli ve hapşırılmamalıdır. Öksürürken veya hapşırırken ağız ve burun tek kullanımlık mendille kapatılmalıdır. Mendilin bulunmadığı durumlarda dirseğin iç kısmı kullanılmalıdır. </a:t>
            </a:r>
          </a:p>
        </p:txBody>
      </p:sp>
      <p:pic>
        <p:nvPicPr>
          <p:cNvPr id="12" name="Resim 11">
            <a:extLst>
              <a:ext uri="{FF2B5EF4-FFF2-40B4-BE49-F238E27FC236}">
                <a16:creationId xmlns:a16="http://schemas.microsoft.com/office/drawing/2014/main" id="{981572CE-E757-DE46-A2B6-F5A4007218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56" t="-106" r="31679" b="5039"/>
          <a:stretch/>
        </p:blipFill>
        <p:spPr>
          <a:xfrm>
            <a:off x="0" y="-1"/>
            <a:ext cx="5486400" cy="6858001"/>
          </a:xfrm>
          <a:prstGeom prst="rect">
            <a:avLst/>
          </a:prstGeom>
        </p:spPr>
      </p:pic>
      <p:sp>
        <p:nvSpPr>
          <p:cNvPr id="27" name="Freeform: Shape 12">
            <a:extLst>
              <a:ext uri="{FF2B5EF4-FFF2-40B4-BE49-F238E27FC236}">
                <a16:creationId xmlns:a16="http://schemas.microsoft.com/office/drawing/2014/main" id="{086641DC-8537-6947-B440-6C8B59C432BA}"/>
              </a:ext>
            </a:extLst>
          </p:cNvPr>
          <p:cNvSpPr/>
          <p:nvPr/>
        </p:nvSpPr>
        <p:spPr>
          <a:xfrm flipH="1">
            <a:off x="10031766" y="4624707"/>
            <a:ext cx="2160233" cy="2233293"/>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D" dirty="0">
                <a:solidFill>
                  <a:schemeClr val="bg1">
                    <a:lumMod val="85000"/>
                  </a:schemeClr>
                </a:solidFill>
              </a:rPr>
              <a:t>        </a:t>
            </a:r>
          </a:p>
        </p:txBody>
      </p:sp>
    </p:spTree>
    <p:extLst>
      <p:ext uri="{BB962C8B-B14F-4D97-AF65-F5344CB8AC3E}">
        <p14:creationId xmlns:p14="http://schemas.microsoft.com/office/powerpoint/2010/main" val="79465653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a:extLst>
              <a:ext uri="{FF2B5EF4-FFF2-40B4-BE49-F238E27FC236}">
                <a16:creationId xmlns:a16="http://schemas.microsoft.com/office/drawing/2014/main" id="{293C8E36-EE08-EB4C-AD76-CDE5850992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822"/>
          <a:stretch/>
        </p:blipFill>
        <p:spPr>
          <a:xfrm>
            <a:off x="0" y="0"/>
            <a:ext cx="8662593" cy="6858000"/>
          </a:xfrm>
          <a:prstGeom prst="rect">
            <a:avLst/>
          </a:prstGeom>
        </p:spPr>
      </p:pic>
      <p:sp>
        <p:nvSpPr>
          <p:cNvPr id="9" name="Rectangle: Rounded Corners 14">
            <a:extLst>
              <a:ext uri="{FF2B5EF4-FFF2-40B4-BE49-F238E27FC236}">
                <a16:creationId xmlns:a16="http://schemas.microsoft.com/office/drawing/2014/main" id="{B7159626-4513-A84E-A6F4-DA945FE8648D}"/>
              </a:ext>
            </a:extLst>
          </p:cNvPr>
          <p:cNvSpPr/>
          <p:nvPr/>
        </p:nvSpPr>
        <p:spPr>
          <a:xfrm>
            <a:off x="6095999" y="1197865"/>
            <a:ext cx="5490411" cy="4764023"/>
          </a:xfrm>
          <a:prstGeom prst="roundRect">
            <a:avLst>
              <a:gd name="adj" fmla="val 2425"/>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0" name="Rectangle 9">
            <a:extLst>
              <a:ext uri="{FF2B5EF4-FFF2-40B4-BE49-F238E27FC236}">
                <a16:creationId xmlns:a16="http://schemas.microsoft.com/office/drawing/2014/main" id="{94DF511B-17B0-0242-B8B6-6B5191B0DAAC}"/>
              </a:ext>
            </a:extLst>
          </p:cNvPr>
          <p:cNvSpPr/>
          <p:nvPr/>
        </p:nvSpPr>
        <p:spPr>
          <a:xfrm>
            <a:off x="6396790" y="2751702"/>
            <a:ext cx="4748288" cy="1384995"/>
          </a:xfrm>
          <a:prstGeom prst="rect">
            <a:avLst/>
          </a:prstGeom>
        </p:spPr>
        <p:txBody>
          <a:bodyPr wrap="square">
            <a:spAutoFit/>
          </a:bodyPr>
          <a:lstStyle/>
          <a:p>
            <a:r>
              <a:rPr lang="tr-TR" sz="2800" b="1" dirty="0">
                <a:solidFill>
                  <a:srgbClr val="C00000"/>
                </a:solidFill>
                <a:latin typeface="Arial" panose="020B0604020202020204" pitchFamily="34" charset="0"/>
                <a:cs typeface="Arial" panose="020B0604020202020204" pitchFamily="34" charset="0"/>
              </a:rPr>
              <a:t>HASTALIK BELİRTİLERİ VARSA</a:t>
            </a:r>
          </a:p>
          <a:p>
            <a:r>
              <a:rPr lang="tr-TR" sz="2800" b="1" dirty="0">
                <a:latin typeface="Arial" panose="020B0604020202020204" pitchFamily="34" charset="0"/>
                <a:cs typeface="Arial" panose="020B0604020202020204" pitchFamily="34" charset="0"/>
              </a:rPr>
              <a:t>NE YAPILMALIDIR?</a:t>
            </a:r>
          </a:p>
        </p:txBody>
      </p:sp>
      <p:sp>
        <p:nvSpPr>
          <p:cNvPr id="13" name="Dikdörtgen 12">
            <a:extLst>
              <a:ext uri="{FF2B5EF4-FFF2-40B4-BE49-F238E27FC236}">
                <a16:creationId xmlns:a16="http://schemas.microsoft.com/office/drawing/2014/main" id="{CBE7CBD6-9785-5E44-8E90-487FEF5749D6}"/>
              </a:ext>
            </a:extLst>
          </p:cNvPr>
          <p:cNvSpPr/>
          <p:nvPr/>
        </p:nvSpPr>
        <p:spPr>
          <a:xfrm>
            <a:off x="6396789" y="4076819"/>
            <a:ext cx="6096000" cy="1171667"/>
          </a:xfrm>
          <a:prstGeom prst="rect">
            <a:avLst/>
          </a:prstGeom>
        </p:spPr>
        <p:txBody>
          <a:bodyPr>
            <a:spAutoFit/>
          </a:bodyPr>
          <a:lstStyle/>
          <a:p>
            <a:pPr algn="just">
              <a:lnSpc>
                <a:spcPct val="107000"/>
              </a:lnSpc>
              <a:spcAft>
                <a:spcPts val="800"/>
              </a:spcAft>
            </a:pPr>
            <a:r>
              <a:rPr lang="tr-TR" dirty="0">
                <a:solidFill>
                  <a:srgbClr val="444444"/>
                </a:solidFill>
                <a:latin typeface="Arial" panose="020B0604020202020204" pitchFamily="34" charset="0"/>
                <a:ea typeface="Calibri" panose="020F0502020204030204" pitchFamily="34" charset="0"/>
                <a:cs typeface="Times New Roman" panose="02020603050405020304" pitchFamily="18" charset="0"/>
              </a:rPr>
              <a:t>Hastalık belirtileri ortaya çıktığı zaman </a:t>
            </a:r>
          </a:p>
          <a:p>
            <a:pPr algn="just">
              <a:lnSpc>
                <a:spcPct val="107000"/>
              </a:lnSpc>
              <a:spcAft>
                <a:spcPts val="800"/>
              </a:spcAft>
            </a:pPr>
            <a:r>
              <a:rPr lang="tr-TR" dirty="0">
                <a:solidFill>
                  <a:srgbClr val="444444"/>
                </a:solidFill>
                <a:latin typeface="Arial" panose="020B0604020202020204" pitchFamily="34" charset="0"/>
                <a:ea typeface="Calibri" panose="020F0502020204030204" pitchFamily="34" charset="0"/>
                <a:cs typeface="Times New Roman" panose="02020603050405020304" pitchFamily="18" charset="0"/>
              </a:rPr>
              <a:t>en yakın sağlık kuruluşuna </a:t>
            </a:r>
          </a:p>
          <a:p>
            <a:pPr algn="just">
              <a:lnSpc>
                <a:spcPct val="107000"/>
              </a:lnSpc>
              <a:spcAft>
                <a:spcPts val="800"/>
              </a:spcAft>
            </a:pPr>
            <a:r>
              <a:rPr lang="tr-TR" dirty="0">
                <a:solidFill>
                  <a:srgbClr val="444444"/>
                </a:solidFill>
                <a:latin typeface="Arial" panose="020B0604020202020204" pitchFamily="34" charset="0"/>
                <a:ea typeface="Calibri" panose="020F0502020204030204" pitchFamily="34" charset="0"/>
                <a:cs typeface="Times New Roman" panose="02020603050405020304" pitchFamily="18" charset="0"/>
              </a:rPr>
              <a:t>başvurulmalıdır.</a:t>
            </a:r>
            <a:endParaRPr lang="tr-TR" sz="16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14" name="Grup 13">
            <a:extLst>
              <a:ext uri="{FF2B5EF4-FFF2-40B4-BE49-F238E27FC236}">
                <a16:creationId xmlns:a16="http://schemas.microsoft.com/office/drawing/2014/main" id="{3BD58E6D-CD4F-F344-837B-5FABB33E5C0B}"/>
              </a:ext>
            </a:extLst>
          </p:cNvPr>
          <p:cNvGrpSpPr/>
          <p:nvPr/>
        </p:nvGrpSpPr>
        <p:grpSpPr>
          <a:xfrm>
            <a:off x="6489830" y="1609514"/>
            <a:ext cx="1743305" cy="758744"/>
            <a:chOff x="1481546" y="354820"/>
            <a:chExt cx="2780510" cy="1210170"/>
          </a:xfrm>
        </p:grpSpPr>
        <p:pic>
          <p:nvPicPr>
            <p:cNvPr id="15" name="Resim 14">
              <a:extLst>
                <a:ext uri="{FF2B5EF4-FFF2-40B4-BE49-F238E27FC236}">
                  <a16:creationId xmlns:a16="http://schemas.microsoft.com/office/drawing/2014/main" id="{0BD94887-D9E9-0046-98FC-FEFE708304FD}"/>
                </a:ext>
              </a:extLst>
            </p:cNvPr>
            <p:cNvPicPr>
              <a:picLocks noChangeAspect="1"/>
            </p:cNvPicPr>
            <p:nvPr/>
          </p:nvPicPr>
          <p:blipFill>
            <a:blip r:embed="rId3"/>
            <a:stretch>
              <a:fillRect/>
            </a:stretch>
          </p:blipFill>
          <p:spPr>
            <a:xfrm>
              <a:off x="1481546" y="354820"/>
              <a:ext cx="1210170" cy="1210170"/>
            </a:xfrm>
            <a:prstGeom prst="rect">
              <a:avLst/>
            </a:prstGeom>
          </p:spPr>
        </p:pic>
        <p:pic>
          <p:nvPicPr>
            <p:cNvPr id="16" name="Resim 15">
              <a:extLst>
                <a:ext uri="{FF2B5EF4-FFF2-40B4-BE49-F238E27FC236}">
                  <a16:creationId xmlns:a16="http://schemas.microsoft.com/office/drawing/2014/main" id="{407567A6-9C48-B44B-A829-4893BC781E3C}"/>
                </a:ext>
              </a:extLst>
            </p:cNvPr>
            <p:cNvPicPr>
              <a:picLocks noChangeAspect="1"/>
            </p:cNvPicPr>
            <p:nvPr/>
          </p:nvPicPr>
          <p:blipFill>
            <a:blip r:embed="rId4"/>
            <a:stretch>
              <a:fillRect/>
            </a:stretch>
          </p:blipFill>
          <p:spPr>
            <a:xfrm>
              <a:off x="3051886" y="354820"/>
              <a:ext cx="1210170" cy="1210170"/>
            </a:xfrm>
            <a:prstGeom prst="rect">
              <a:avLst/>
            </a:prstGeom>
            <a:noFill/>
          </p:spPr>
        </p:pic>
      </p:grpSp>
      <p:sp>
        <p:nvSpPr>
          <p:cNvPr id="6" name="Metin kutusu 5">
            <a:extLst>
              <a:ext uri="{FF2B5EF4-FFF2-40B4-BE49-F238E27FC236}">
                <a16:creationId xmlns:a16="http://schemas.microsoft.com/office/drawing/2014/main" id="{6EEB6736-A7FD-5A4A-9CC5-CE62FB8C92A0}"/>
              </a:ext>
            </a:extLst>
          </p:cNvPr>
          <p:cNvSpPr txBox="1"/>
          <p:nvPr/>
        </p:nvSpPr>
        <p:spPr>
          <a:xfrm>
            <a:off x="7158789" y="-613611"/>
            <a:ext cx="184731" cy="369332"/>
          </a:xfrm>
          <a:prstGeom prst="rect">
            <a:avLst/>
          </a:prstGeom>
          <a:noFill/>
        </p:spPr>
        <p:txBody>
          <a:bodyPr wrap="none" rtlCol="0">
            <a:spAutoFit/>
          </a:bodyPr>
          <a:lstStyle/>
          <a:p>
            <a:endParaRPr lang="tr-TR" dirty="0"/>
          </a:p>
        </p:txBody>
      </p:sp>
    </p:spTree>
    <p:extLst>
      <p:ext uri="{BB962C8B-B14F-4D97-AF65-F5344CB8AC3E}">
        <p14:creationId xmlns:p14="http://schemas.microsoft.com/office/powerpoint/2010/main" val="417367311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0A2915-B700-4B85-B4CA-947D7216010E}"/>
              </a:ext>
            </a:extLst>
          </p:cNvPr>
          <p:cNvSpPr txBox="1"/>
          <p:nvPr/>
        </p:nvSpPr>
        <p:spPr>
          <a:xfrm>
            <a:off x="1468481" y="1363749"/>
            <a:ext cx="7415567" cy="646331"/>
          </a:xfrm>
          <a:prstGeom prst="rect">
            <a:avLst/>
          </a:prstGeom>
          <a:noFill/>
        </p:spPr>
        <p:txBody>
          <a:bodyPr wrap="square" rtlCol="0">
            <a:spAutoFit/>
          </a:bodyPr>
          <a:lstStyle/>
          <a:p>
            <a:r>
              <a:rPr lang="en-ID" sz="3600" dirty="0">
                <a:solidFill>
                  <a:srgbClr val="C00000"/>
                </a:solidFill>
                <a:latin typeface="Roboto Condensed" panose="02000000000000000000" pitchFamily="2" charset="0"/>
                <a:ea typeface="Roboto Condensed" panose="02000000000000000000" pitchFamily="2" charset="0"/>
                <a:cs typeface="Roboto Condensed" panose="02000000000000000000" pitchFamily="2" charset="0"/>
              </a:rPr>
              <a:t>İÇİNDEKİLER</a:t>
            </a:r>
          </a:p>
        </p:txBody>
      </p:sp>
      <p:sp>
        <p:nvSpPr>
          <p:cNvPr id="12" name="Freeform: Shape 11">
            <a:extLst>
              <a:ext uri="{FF2B5EF4-FFF2-40B4-BE49-F238E27FC236}">
                <a16:creationId xmlns:a16="http://schemas.microsoft.com/office/drawing/2014/main" id="{20528DF6-E224-44F0-80DE-C7D0B7DECC10}"/>
              </a:ext>
            </a:extLst>
          </p:cNvPr>
          <p:cNvSpPr/>
          <p:nvPr/>
        </p:nvSpPr>
        <p:spPr>
          <a:xfrm>
            <a:off x="8110842" y="-194166"/>
            <a:ext cx="4556759" cy="2778478"/>
          </a:xfrm>
          <a:custGeom>
            <a:avLst/>
            <a:gdLst>
              <a:gd name="connsiteX0" fmla="*/ 0 w 4409339"/>
              <a:gd name="connsiteY0" fmla="*/ 0 h 3494583"/>
              <a:gd name="connsiteX1" fmla="*/ 4409339 w 4409339"/>
              <a:gd name="connsiteY1" fmla="*/ 0 h 3494583"/>
              <a:gd name="connsiteX2" fmla="*/ 4409339 w 4409339"/>
              <a:gd name="connsiteY2" fmla="*/ 3251164 h 3494583"/>
              <a:gd name="connsiteX3" fmla="*/ 3867055 w 4409339"/>
              <a:gd name="connsiteY3" fmla="*/ 3396469 h 3494583"/>
              <a:gd name="connsiteX4" fmla="*/ 365974 w 4409339"/>
              <a:gd name="connsiteY4" fmla="*/ 1375118 h 3494583"/>
              <a:gd name="connsiteX5" fmla="*/ 22269 w 4409339"/>
              <a:gd name="connsiteY5" fmla="*/ 92391 h 349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339" h="3494583">
                <a:moveTo>
                  <a:pt x="0" y="0"/>
                </a:moveTo>
                <a:lnTo>
                  <a:pt x="4409339" y="0"/>
                </a:lnTo>
                <a:lnTo>
                  <a:pt x="4409339" y="3251164"/>
                </a:lnTo>
                <a:lnTo>
                  <a:pt x="3867055" y="3396469"/>
                </a:lnTo>
                <a:cubicBezTo>
                  <a:pt x="2342078" y="3805085"/>
                  <a:pt x="774591" y="2900096"/>
                  <a:pt x="365974" y="1375118"/>
                </a:cubicBezTo>
                <a:lnTo>
                  <a:pt x="22269" y="9239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13" name="Freeform: Shape 12">
            <a:extLst>
              <a:ext uri="{FF2B5EF4-FFF2-40B4-BE49-F238E27FC236}">
                <a16:creationId xmlns:a16="http://schemas.microsoft.com/office/drawing/2014/main" id="{28892CDE-D1FF-47D6-8681-6BCC625EE919}"/>
              </a:ext>
            </a:extLst>
          </p:cNvPr>
          <p:cNvSpPr/>
          <p:nvPr/>
        </p:nvSpPr>
        <p:spPr>
          <a:xfrm flipH="1">
            <a:off x="10062749" y="4487055"/>
            <a:ext cx="2160233" cy="2470701"/>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chemeClr val="bg1">
                  <a:lumMod val="85000"/>
                </a:schemeClr>
              </a:solidFill>
            </a:endParaRPr>
          </a:p>
        </p:txBody>
      </p:sp>
      <p:sp>
        <p:nvSpPr>
          <p:cNvPr id="15" name="Freeform: Shape 14">
            <a:extLst>
              <a:ext uri="{FF2B5EF4-FFF2-40B4-BE49-F238E27FC236}">
                <a16:creationId xmlns:a16="http://schemas.microsoft.com/office/drawing/2014/main" id="{249BA7B1-EF05-4C08-8ED2-0CEDDE85868F}"/>
              </a:ext>
            </a:extLst>
          </p:cNvPr>
          <p:cNvSpPr/>
          <p:nvPr/>
        </p:nvSpPr>
        <p:spPr>
          <a:xfrm rot="10800000" flipH="1">
            <a:off x="-965447" y="-415918"/>
            <a:ext cx="1930893" cy="4021584"/>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9" name="TextBox 8">
            <a:extLst>
              <a:ext uri="{FF2B5EF4-FFF2-40B4-BE49-F238E27FC236}">
                <a16:creationId xmlns:a16="http://schemas.microsoft.com/office/drawing/2014/main" id="{E201F1FD-F742-4F91-9D60-D4CA09729872}"/>
              </a:ext>
            </a:extLst>
          </p:cNvPr>
          <p:cNvSpPr txBox="1"/>
          <p:nvPr/>
        </p:nvSpPr>
        <p:spPr>
          <a:xfrm>
            <a:off x="1729718" y="2278760"/>
            <a:ext cx="3043450" cy="276999"/>
          </a:xfrm>
          <a:prstGeom prst="rect">
            <a:avLst/>
          </a:prstGeom>
          <a:noFill/>
        </p:spPr>
        <p:txBody>
          <a:bodyPr wrap="square" rtlCol="0">
            <a:spAutoFit/>
          </a:bodyPr>
          <a:lstStyle/>
          <a:p>
            <a:r>
              <a:rPr lang="tr-TR" sz="1200" dirty="0">
                <a:latin typeface="Arial" panose="020B0604020202020204" pitchFamily="34" charset="0"/>
                <a:ea typeface="Roboto Condensed" panose="02000000000000000000" pitchFamily="2" charset="0"/>
                <a:cs typeface="Arial" panose="020B0604020202020204" pitchFamily="34" charset="0"/>
              </a:rPr>
              <a:t>COVID-19 NEDİR?</a:t>
            </a:r>
          </a:p>
        </p:txBody>
      </p:sp>
      <p:sp>
        <p:nvSpPr>
          <p:cNvPr id="11" name="Oval 10">
            <a:extLst>
              <a:ext uri="{FF2B5EF4-FFF2-40B4-BE49-F238E27FC236}">
                <a16:creationId xmlns:a16="http://schemas.microsoft.com/office/drawing/2014/main" id="{C3D0086E-2EBA-4D63-B159-732D7B82E7D0}"/>
              </a:ext>
            </a:extLst>
          </p:cNvPr>
          <p:cNvSpPr/>
          <p:nvPr/>
        </p:nvSpPr>
        <p:spPr>
          <a:xfrm>
            <a:off x="1565349" y="2327309"/>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4" name="TextBox 8">
            <a:extLst>
              <a:ext uri="{FF2B5EF4-FFF2-40B4-BE49-F238E27FC236}">
                <a16:creationId xmlns:a16="http://schemas.microsoft.com/office/drawing/2014/main" id="{2ED69B44-B1EE-D647-A5F8-68C4D8AB0110}"/>
              </a:ext>
            </a:extLst>
          </p:cNvPr>
          <p:cNvSpPr txBox="1"/>
          <p:nvPr/>
        </p:nvSpPr>
        <p:spPr>
          <a:xfrm>
            <a:off x="1729718" y="3075663"/>
            <a:ext cx="343652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COVID-19 NASIL BULAŞIR?</a:t>
            </a:r>
          </a:p>
        </p:txBody>
      </p:sp>
      <p:sp>
        <p:nvSpPr>
          <p:cNvPr id="16" name="Oval 15">
            <a:extLst>
              <a:ext uri="{FF2B5EF4-FFF2-40B4-BE49-F238E27FC236}">
                <a16:creationId xmlns:a16="http://schemas.microsoft.com/office/drawing/2014/main" id="{82B7C6A8-E710-8E40-9100-253ED1F59A34}"/>
              </a:ext>
            </a:extLst>
          </p:cNvPr>
          <p:cNvSpPr/>
          <p:nvPr/>
        </p:nvSpPr>
        <p:spPr>
          <a:xfrm>
            <a:off x="1565349" y="3132853"/>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7" name="TextBox 8">
            <a:extLst>
              <a:ext uri="{FF2B5EF4-FFF2-40B4-BE49-F238E27FC236}">
                <a16:creationId xmlns:a16="http://schemas.microsoft.com/office/drawing/2014/main" id="{489AC751-80FC-2945-8653-845518864AE5}"/>
              </a:ext>
            </a:extLst>
          </p:cNvPr>
          <p:cNvSpPr txBox="1"/>
          <p:nvPr/>
        </p:nvSpPr>
        <p:spPr>
          <a:xfrm>
            <a:off x="1729718" y="3465072"/>
            <a:ext cx="2869714" cy="461665"/>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COVID-19’DAN KORUNMAK İÇİN </a:t>
            </a:r>
          </a:p>
          <a:p>
            <a:r>
              <a:rPr lang="tr-TR" sz="1200" dirty="0">
                <a:latin typeface="Arial" panose="020B0604020202020204" pitchFamily="34" charset="0"/>
                <a:cs typeface="Arial" panose="020B0604020202020204" pitchFamily="34" charset="0"/>
              </a:rPr>
              <a:t>HANGİ ÖNLEMLER ALINMALIDIR?</a:t>
            </a:r>
          </a:p>
        </p:txBody>
      </p:sp>
      <p:sp>
        <p:nvSpPr>
          <p:cNvPr id="18" name="Oval 17">
            <a:extLst>
              <a:ext uri="{FF2B5EF4-FFF2-40B4-BE49-F238E27FC236}">
                <a16:creationId xmlns:a16="http://schemas.microsoft.com/office/drawing/2014/main" id="{5D0EABEF-D93D-6542-991D-4B17340D59A5}"/>
              </a:ext>
            </a:extLst>
          </p:cNvPr>
          <p:cNvSpPr/>
          <p:nvPr/>
        </p:nvSpPr>
        <p:spPr>
          <a:xfrm>
            <a:off x="1565349" y="3535625"/>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TextBox 8">
            <a:extLst>
              <a:ext uri="{FF2B5EF4-FFF2-40B4-BE49-F238E27FC236}">
                <a16:creationId xmlns:a16="http://schemas.microsoft.com/office/drawing/2014/main" id="{750FDBA9-F4E5-0D42-9661-CDD702D4890A}"/>
              </a:ext>
            </a:extLst>
          </p:cNvPr>
          <p:cNvSpPr txBox="1"/>
          <p:nvPr/>
        </p:nvSpPr>
        <p:spPr>
          <a:xfrm>
            <a:off x="1729718" y="3936960"/>
            <a:ext cx="2869714"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ELLER NE ZAMAN YIKANMALIDIR?</a:t>
            </a:r>
          </a:p>
        </p:txBody>
      </p:sp>
      <p:sp>
        <p:nvSpPr>
          <p:cNvPr id="20" name="Oval 19">
            <a:extLst>
              <a:ext uri="{FF2B5EF4-FFF2-40B4-BE49-F238E27FC236}">
                <a16:creationId xmlns:a16="http://schemas.microsoft.com/office/drawing/2014/main" id="{E5CD827E-7F11-2B48-97FB-7DD8984E63F1}"/>
              </a:ext>
            </a:extLst>
          </p:cNvPr>
          <p:cNvSpPr/>
          <p:nvPr/>
        </p:nvSpPr>
        <p:spPr>
          <a:xfrm>
            <a:off x="1565349" y="3987119"/>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TextBox 8">
            <a:extLst>
              <a:ext uri="{FF2B5EF4-FFF2-40B4-BE49-F238E27FC236}">
                <a16:creationId xmlns:a16="http://schemas.microsoft.com/office/drawing/2014/main" id="{C95E5888-6764-E74A-822E-1EA969C814D7}"/>
              </a:ext>
            </a:extLst>
          </p:cNvPr>
          <p:cNvSpPr txBox="1"/>
          <p:nvPr/>
        </p:nvSpPr>
        <p:spPr>
          <a:xfrm>
            <a:off x="1729718" y="4276744"/>
            <a:ext cx="2869714"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ELLER NASIL YIKANMALIDIR?</a:t>
            </a:r>
          </a:p>
        </p:txBody>
      </p:sp>
      <p:sp>
        <p:nvSpPr>
          <p:cNvPr id="22" name="Oval 21">
            <a:extLst>
              <a:ext uri="{FF2B5EF4-FFF2-40B4-BE49-F238E27FC236}">
                <a16:creationId xmlns:a16="http://schemas.microsoft.com/office/drawing/2014/main" id="{C649B6F3-6235-4A4E-8F22-F6601392DE18}"/>
              </a:ext>
            </a:extLst>
          </p:cNvPr>
          <p:cNvSpPr/>
          <p:nvPr/>
        </p:nvSpPr>
        <p:spPr>
          <a:xfrm>
            <a:off x="1565349" y="4341169"/>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3" name="TextBox 8">
            <a:extLst>
              <a:ext uri="{FF2B5EF4-FFF2-40B4-BE49-F238E27FC236}">
                <a16:creationId xmlns:a16="http://schemas.microsoft.com/office/drawing/2014/main" id="{DBB58F49-2F77-0B4F-AF43-F40E713EB611}"/>
              </a:ext>
            </a:extLst>
          </p:cNvPr>
          <p:cNvSpPr txBox="1"/>
          <p:nvPr/>
        </p:nvSpPr>
        <p:spPr>
          <a:xfrm>
            <a:off x="1720574" y="4695219"/>
            <a:ext cx="3052594" cy="461665"/>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DOĞRU YÖNTEMLE EL YIKAMAK </a:t>
            </a:r>
          </a:p>
          <a:p>
            <a:r>
              <a:rPr lang="tr-TR" sz="1200" dirty="0">
                <a:latin typeface="Arial" panose="020B0604020202020204" pitchFamily="34" charset="0"/>
                <a:cs typeface="Arial" panose="020B0604020202020204" pitchFamily="34" charset="0"/>
              </a:rPr>
              <a:t>NEDEN ÖNEMLİDİR?</a:t>
            </a:r>
          </a:p>
        </p:txBody>
      </p:sp>
      <p:sp>
        <p:nvSpPr>
          <p:cNvPr id="24" name="Oval 23">
            <a:extLst>
              <a:ext uri="{FF2B5EF4-FFF2-40B4-BE49-F238E27FC236}">
                <a16:creationId xmlns:a16="http://schemas.microsoft.com/office/drawing/2014/main" id="{862EE34E-BDB4-E54D-891A-2B2614A69AA1}"/>
              </a:ext>
            </a:extLst>
          </p:cNvPr>
          <p:cNvSpPr/>
          <p:nvPr/>
        </p:nvSpPr>
        <p:spPr>
          <a:xfrm>
            <a:off x="1565349" y="4768115"/>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TextBox 8">
            <a:extLst>
              <a:ext uri="{FF2B5EF4-FFF2-40B4-BE49-F238E27FC236}">
                <a16:creationId xmlns:a16="http://schemas.microsoft.com/office/drawing/2014/main" id="{3942C18B-1523-234E-8467-0960C2C492B6}"/>
              </a:ext>
            </a:extLst>
          </p:cNvPr>
          <p:cNvSpPr txBox="1"/>
          <p:nvPr/>
        </p:nvSpPr>
        <p:spPr>
          <a:xfrm>
            <a:off x="1720574" y="5257001"/>
            <a:ext cx="2878858" cy="461665"/>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EL ANTİSEPTİĞİ NE ZAMAN VE </a:t>
            </a:r>
          </a:p>
          <a:p>
            <a:r>
              <a:rPr lang="tr-TR" sz="1200" dirty="0">
                <a:latin typeface="Arial" panose="020B0604020202020204" pitchFamily="34" charset="0"/>
                <a:cs typeface="Arial" panose="020B0604020202020204" pitchFamily="34" charset="0"/>
              </a:rPr>
              <a:t>NASIL KULLANILMALIDIR?</a:t>
            </a:r>
          </a:p>
        </p:txBody>
      </p:sp>
      <p:sp>
        <p:nvSpPr>
          <p:cNvPr id="26" name="Oval 25">
            <a:extLst>
              <a:ext uri="{FF2B5EF4-FFF2-40B4-BE49-F238E27FC236}">
                <a16:creationId xmlns:a16="http://schemas.microsoft.com/office/drawing/2014/main" id="{6656649A-0F9E-7248-9863-C7EE6CC609FC}"/>
              </a:ext>
            </a:extLst>
          </p:cNvPr>
          <p:cNvSpPr/>
          <p:nvPr/>
        </p:nvSpPr>
        <p:spPr>
          <a:xfrm>
            <a:off x="1565349" y="5306678"/>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7" name="TextBox 8">
            <a:extLst>
              <a:ext uri="{FF2B5EF4-FFF2-40B4-BE49-F238E27FC236}">
                <a16:creationId xmlns:a16="http://schemas.microsoft.com/office/drawing/2014/main" id="{37BC618C-7FF5-5B4C-A879-CBA11F022AA2}"/>
              </a:ext>
            </a:extLst>
          </p:cNvPr>
          <p:cNvSpPr txBox="1"/>
          <p:nvPr/>
        </p:nvSpPr>
        <p:spPr>
          <a:xfrm>
            <a:off x="5341300" y="2272682"/>
            <a:ext cx="226193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MASKE NASIL TAKILIR?</a:t>
            </a:r>
          </a:p>
        </p:txBody>
      </p:sp>
      <p:sp>
        <p:nvSpPr>
          <p:cNvPr id="28" name="Oval 27">
            <a:extLst>
              <a:ext uri="{FF2B5EF4-FFF2-40B4-BE49-F238E27FC236}">
                <a16:creationId xmlns:a16="http://schemas.microsoft.com/office/drawing/2014/main" id="{E9333940-942E-714C-B4EC-D337557B9650}"/>
              </a:ext>
            </a:extLst>
          </p:cNvPr>
          <p:cNvSpPr/>
          <p:nvPr/>
        </p:nvSpPr>
        <p:spPr>
          <a:xfrm>
            <a:off x="5186075" y="2333343"/>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9" name="TextBox 8">
            <a:extLst>
              <a:ext uri="{FF2B5EF4-FFF2-40B4-BE49-F238E27FC236}">
                <a16:creationId xmlns:a16="http://schemas.microsoft.com/office/drawing/2014/main" id="{8FD7E038-7419-B544-8FF1-CD365D1CDBCC}"/>
              </a:ext>
            </a:extLst>
          </p:cNvPr>
          <p:cNvSpPr txBox="1"/>
          <p:nvPr/>
        </p:nvSpPr>
        <p:spPr>
          <a:xfrm>
            <a:off x="5345872" y="2579325"/>
            <a:ext cx="226193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MASKE NASIL ÇIKARILIR?</a:t>
            </a:r>
          </a:p>
        </p:txBody>
      </p:sp>
      <p:sp>
        <p:nvSpPr>
          <p:cNvPr id="30" name="Oval 29">
            <a:extLst>
              <a:ext uri="{FF2B5EF4-FFF2-40B4-BE49-F238E27FC236}">
                <a16:creationId xmlns:a16="http://schemas.microsoft.com/office/drawing/2014/main" id="{E0990D93-9EA0-AB42-B3DE-83FECCA91A61}"/>
              </a:ext>
            </a:extLst>
          </p:cNvPr>
          <p:cNvSpPr/>
          <p:nvPr/>
        </p:nvSpPr>
        <p:spPr>
          <a:xfrm>
            <a:off x="5186075" y="2639986"/>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1" name="TextBox 8">
            <a:extLst>
              <a:ext uri="{FF2B5EF4-FFF2-40B4-BE49-F238E27FC236}">
                <a16:creationId xmlns:a16="http://schemas.microsoft.com/office/drawing/2014/main" id="{D4719660-C230-B64F-8E67-8EF934EA9138}"/>
              </a:ext>
            </a:extLst>
          </p:cNvPr>
          <p:cNvSpPr txBox="1"/>
          <p:nvPr/>
        </p:nvSpPr>
        <p:spPr>
          <a:xfrm>
            <a:off x="5345872" y="2921528"/>
            <a:ext cx="2828864" cy="461665"/>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MASKE KULLANIRKEN NELERE DİKKAT EDİLMELİDİR?</a:t>
            </a:r>
          </a:p>
        </p:txBody>
      </p:sp>
      <p:sp>
        <p:nvSpPr>
          <p:cNvPr id="32" name="Oval 31">
            <a:extLst>
              <a:ext uri="{FF2B5EF4-FFF2-40B4-BE49-F238E27FC236}">
                <a16:creationId xmlns:a16="http://schemas.microsoft.com/office/drawing/2014/main" id="{645E0E9E-590A-3A46-BBB0-F3037E3C4133}"/>
              </a:ext>
            </a:extLst>
          </p:cNvPr>
          <p:cNvSpPr/>
          <p:nvPr/>
        </p:nvSpPr>
        <p:spPr>
          <a:xfrm>
            <a:off x="5186075" y="2996826"/>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3" name="TextBox 8">
            <a:extLst>
              <a:ext uri="{FF2B5EF4-FFF2-40B4-BE49-F238E27FC236}">
                <a16:creationId xmlns:a16="http://schemas.microsoft.com/office/drawing/2014/main" id="{0559E968-70B8-F74F-9419-79B11D83520B}"/>
              </a:ext>
            </a:extLst>
          </p:cNvPr>
          <p:cNvSpPr txBox="1"/>
          <p:nvPr/>
        </p:nvSpPr>
        <p:spPr>
          <a:xfrm>
            <a:off x="5345872" y="3418473"/>
            <a:ext cx="386213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NEDEN ELDİVEN KULLANILMAMALIDIR?</a:t>
            </a:r>
          </a:p>
        </p:txBody>
      </p:sp>
      <p:sp>
        <p:nvSpPr>
          <p:cNvPr id="34" name="Oval 33">
            <a:extLst>
              <a:ext uri="{FF2B5EF4-FFF2-40B4-BE49-F238E27FC236}">
                <a16:creationId xmlns:a16="http://schemas.microsoft.com/office/drawing/2014/main" id="{77DEC6C0-8FEF-5E4F-B86F-2C3148C315E5}"/>
              </a:ext>
            </a:extLst>
          </p:cNvPr>
          <p:cNvSpPr/>
          <p:nvPr/>
        </p:nvSpPr>
        <p:spPr>
          <a:xfrm>
            <a:off x="5186075" y="3473665"/>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5" name="TextBox 8">
            <a:extLst>
              <a:ext uri="{FF2B5EF4-FFF2-40B4-BE49-F238E27FC236}">
                <a16:creationId xmlns:a16="http://schemas.microsoft.com/office/drawing/2014/main" id="{9D6041B2-7B35-A145-9BCF-135F52EC985E}"/>
              </a:ext>
            </a:extLst>
          </p:cNvPr>
          <p:cNvSpPr txBox="1"/>
          <p:nvPr/>
        </p:nvSpPr>
        <p:spPr>
          <a:xfrm>
            <a:off x="5345872" y="3786614"/>
            <a:ext cx="3862136"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SOSYAL MESAFE NEDİR?</a:t>
            </a:r>
          </a:p>
        </p:txBody>
      </p:sp>
      <p:sp>
        <p:nvSpPr>
          <p:cNvPr id="36" name="Oval 35">
            <a:extLst>
              <a:ext uri="{FF2B5EF4-FFF2-40B4-BE49-F238E27FC236}">
                <a16:creationId xmlns:a16="http://schemas.microsoft.com/office/drawing/2014/main" id="{58F72CCF-F597-124D-8680-8011561DDE0A}"/>
              </a:ext>
            </a:extLst>
          </p:cNvPr>
          <p:cNvSpPr/>
          <p:nvPr/>
        </p:nvSpPr>
        <p:spPr>
          <a:xfrm>
            <a:off x="5186075" y="3841030"/>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39" name="TextBox 8">
            <a:extLst>
              <a:ext uri="{FF2B5EF4-FFF2-40B4-BE49-F238E27FC236}">
                <a16:creationId xmlns:a16="http://schemas.microsoft.com/office/drawing/2014/main" id="{E9024977-B52B-FD46-93E7-53C11F36EB2D}"/>
              </a:ext>
            </a:extLst>
          </p:cNvPr>
          <p:cNvSpPr txBox="1"/>
          <p:nvPr/>
        </p:nvSpPr>
        <p:spPr>
          <a:xfrm>
            <a:off x="5345871" y="4131179"/>
            <a:ext cx="4410777"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ELLERLE YÜZE NEDEN DOKUNULMAMALIDIR?</a:t>
            </a:r>
          </a:p>
        </p:txBody>
      </p:sp>
      <p:sp>
        <p:nvSpPr>
          <p:cNvPr id="40" name="Oval 39">
            <a:extLst>
              <a:ext uri="{FF2B5EF4-FFF2-40B4-BE49-F238E27FC236}">
                <a16:creationId xmlns:a16="http://schemas.microsoft.com/office/drawing/2014/main" id="{CE4452AD-25DA-B24F-B9E1-E8FF92FA6112}"/>
              </a:ext>
            </a:extLst>
          </p:cNvPr>
          <p:cNvSpPr/>
          <p:nvPr/>
        </p:nvSpPr>
        <p:spPr>
          <a:xfrm>
            <a:off x="5186075" y="4219572"/>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1" name="TextBox 8">
            <a:extLst>
              <a:ext uri="{FF2B5EF4-FFF2-40B4-BE49-F238E27FC236}">
                <a16:creationId xmlns:a16="http://schemas.microsoft.com/office/drawing/2014/main" id="{2587155C-7749-8A4C-91CA-74E197241529}"/>
              </a:ext>
            </a:extLst>
          </p:cNvPr>
          <p:cNvSpPr txBox="1"/>
          <p:nvPr/>
        </p:nvSpPr>
        <p:spPr>
          <a:xfrm>
            <a:off x="5345871" y="4512880"/>
            <a:ext cx="4557081"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ÖKSÜRÜRKEN VE HAPŞIRIRKEN NASIL DAVRANILMALIDIR?</a:t>
            </a:r>
          </a:p>
        </p:txBody>
      </p:sp>
      <p:sp>
        <p:nvSpPr>
          <p:cNvPr id="42" name="Oval 41">
            <a:extLst>
              <a:ext uri="{FF2B5EF4-FFF2-40B4-BE49-F238E27FC236}">
                <a16:creationId xmlns:a16="http://schemas.microsoft.com/office/drawing/2014/main" id="{D1B033CE-784C-214F-B94D-7D8613753B3C}"/>
              </a:ext>
            </a:extLst>
          </p:cNvPr>
          <p:cNvSpPr/>
          <p:nvPr/>
        </p:nvSpPr>
        <p:spPr>
          <a:xfrm>
            <a:off x="5186075" y="4571482"/>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3" name="TextBox 8">
            <a:extLst>
              <a:ext uri="{FF2B5EF4-FFF2-40B4-BE49-F238E27FC236}">
                <a16:creationId xmlns:a16="http://schemas.microsoft.com/office/drawing/2014/main" id="{700694A3-22DD-DF43-80C3-461F41E0F499}"/>
              </a:ext>
            </a:extLst>
          </p:cNvPr>
          <p:cNvSpPr txBox="1"/>
          <p:nvPr/>
        </p:nvSpPr>
        <p:spPr>
          <a:xfrm>
            <a:off x="5345871" y="4834858"/>
            <a:ext cx="4144174"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HASTALIK BELİRTİLERİ VARSA NE YAPILMALIDIR?</a:t>
            </a:r>
          </a:p>
        </p:txBody>
      </p:sp>
      <p:sp>
        <p:nvSpPr>
          <p:cNvPr id="44" name="Oval 43">
            <a:extLst>
              <a:ext uri="{FF2B5EF4-FFF2-40B4-BE49-F238E27FC236}">
                <a16:creationId xmlns:a16="http://schemas.microsoft.com/office/drawing/2014/main" id="{92B8AB88-57AD-2644-ADCF-55BCA84345E1}"/>
              </a:ext>
            </a:extLst>
          </p:cNvPr>
          <p:cNvSpPr/>
          <p:nvPr/>
        </p:nvSpPr>
        <p:spPr>
          <a:xfrm>
            <a:off x="5186075" y="4908928"/>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47" name="TextBox 8">
            <a:extLst>
              <a:ext uri="{FF2B5EF4-FFF2-40B4-BE49-F238E27FC236}">
                <a16:creationId xmlns:a16="http://schemas.microsoft.com/office/drawing/2014/main" id="{0963A742-C3BA-0E42-BC31-FA40DB4765E3}"/>
              </a:ext>
            </a:extLst>
          </p:cNvPr>
          <p:cNvSpPr txBox="1"/>
          <p:nvPr/>
        </p:nvSpPr>
        <p:spPr>
          <a:xfrm>
            <a:off x="5345872" y="5246876"/>
            <a:ext cx="4512160" cy="276999"/>
          </a:xfrm>
          <a:prstGeom prst="rect">
            <a:avLst/>
          </a:prstGeom>
          <a:noFill/>
        </p:spPr>
        <p:txBody>
          <a:bodyPr wrap="square" rtlCol="0">
            <a:spAutoFit/>
          </a:bodyPr>
          <a:lstStyle/>
          <a:p>
            <a:r>
              <a:rPr lang="tr-TR" sz="1200" dirty="0">
                <a:latin typeface="Arial" panose="020B0604020202020204" pitchFamily="34" charset="0"/>
                <a:cs typeface="Arial" panose="020B0604020202020204" pitchFamily="34" charset="0"/>
              </a:rPr>
              <a:t>EV KARANTİNASINDAYKEN NELERE DİKKAT EDİLMELİDİR?</a:t>
            </a:r>
          </a:p>
        </p:txBody>
      </p:sp>
      <p:sp>
        <p:nvSpPr>
          <p:cNvPr id="48" name="Oval 47">
            <a:extLst>
              <a:ext uri="{FF2B5EF4-FFF2-40B4-BE49-F238E27FC236}">
                <a16:creationId xmlns:a16="http://schemas.microsoft.com/office/drawing/2014/main" id="{27CD4CD2-07D7-D143-BC81-9B8B1BA6EE45}"/>
              </a:ext>
            </a:extLst>
          </p:cNvPr>
          <p:cNvSpPr/>
          <p:nvPr/>
        </p:nvSpPr>
        <p:spPr>
          <a:xfrm>
            <a:off x="5186075" y="5305476"/>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dirty="0"/>
          </a:p>
        </p:txBody>
      </p:sp>
      <p:sp>
        <p:nvSpPr>
          <p:cNvPr id="49" name="TextBox 8">
            <a:extLst>
              <a:ext uri="{FF2B5EF4-FFF2-40B4-BE49-F238E27FC236}">
                <a16:creationId xmlns:a16="http://schemas.microsoft.com/office/drawing/2014/main" id="{8344BCC7-69CA-BF42-BCFA-B135174DD9C9}"/>
              </a:ext>
            </a:extLst>
          </p:cNvPr>
          <p:cNvSpPr txBox="1"/>
          <p:nvPr/>
        </p:nvSpPr>
        <p:spPr>
          <a:xfrm>
            <a:off x="1729718" y="2673845"/>
            <a:ext cx="3043450" cy="276999"/>
          </a:xfrm>
          <a:prstGeom prst="rect">
            <a:avLst/>
          </a:prstGeom>
          <a:noFill/>
        </p:spPr>
        <p:txBody>
          <a:bodyPr wrap="square" rtlCol="0">
            <a:spAutoFit/>
          </a:bodyPr>
          <a:lstStyle/>
          <a:p>
            <a:r>
              <a:rPr lang="tr-TR" sz="1200" dirty="0">
                <a:latin typeface="Arial" panose="020B0604020202020204" pitchFamily="34" charset="0"/>
                <a:ea typeface="Roboto Condensed" panose="02000000000000000000" pitchFamily="2" charset="0"/>
                <a:cs typeface="Arial" panose="020B0604020202020204" pitchFamily="34" charset="0"/>
              </a:rPr>
              <a:t>COVID-19’UN BELİRTİLERİ NELERDİR?</a:t>
            </a:r>
          </a:p>
        </p:txBody>
      </p:sp>
      <p:sp>
        <p:nvSpPr>
          <p:cNvPr id="50" name="Oval 49">
            <a:extLst>
              <a:ext uri="{FF2B5EF4-FFF2-40B4-BE49-F238E27FC236}">
                <a16:creationId xmlns:a16="http://schemas.microsoft.com/office/drawing/2014/main" id="{0E48BE20-35FF-1646-A58D-10B7C36FBCB8}"/>
              </a:ext>
            </a:extLst>
          </p:cNvPr>
          <p:cNvSpPr/>
          <p:nvPr/>
        </p:nvSpPr>
        <p:spPr>
          <a:xfrm>
            <a:off x="1565349" y="2730081"/>
            <a:ext cx="159797" cy="15979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Tree>
    <p:extLst>
      <p:ext uri="{BB962C8B-B14F-4D97-AF65-F5344CB8AC3E}">
        <p14:creationId xmlns:p14="http://schemas.microsoft.com/office/powerpoint/2010/main" val="78207857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6433E41-DB6A-4104-BE9C-75BAF5BC460F}"/>
              </a:ext>
            </a:extLst>
          </p:cNvPr>
          <p:cNvSpPr txBox="1"/>
          <p:nvPr/>
        </p:nvSpPr>
        <p:spPr>
          <a:xfrm>
            <a:off x="1112537" y="2060677"/>
            <a:ext cx="5616300" cy="3709221"/>
          </a:xfrm>
          <a:prstGeom prst="rect">
            <a:avLst/>
          </a:prstGeom>
          <a:noFill/>
        </p:spPr>
        <p:txBody>
          <a:bodyPr wrap="square" rtlCol="0">
            <a:spAutoFit/>
          </a:bodyPr>
          <a:lstStyle/>
          <a:p>
            <a:r>
              <a:rPr lang="tr-TR" sz="1600" dirty="0">
                <a:solidFill>
                  <a:schemeClr val="tx1">
                    <a:lumMod val="75000"/>
                    <a:lumOff val="25000"/>
                  </a:schemeClr>
                </a:solidFill>
                <a:latin typeface="Arial" panose="020B0604020202020204" pitchFamily="34" charset="0"/>
                <a:cs typeface="Arial" panose="020B0604020202020204" pitchFamily="34" charset="0"/>
              </a:rPr>
              <a:t>Bildirilen süre boyunca evden çıkılmamalı, başkalarıyla temas edilmemelidir.</a:t>
            </a:r>
          </a:p>
          <a:p>
            <a:endParaRPr lang="tr-TR" sz="1600" dirty="0">
              <a:solidFill>
                <a:schemeClr val="tx1">
                  <a:lumMod val="75000"/>
                  <a:lumOff val="25000"/>
                </a:schemeClr>
              </a:solidFill>
              <a:latin typeface="Arial" panose="020B0604020202020204" pitchFamily="34" charset="0"/>
              <a:cs typeface="Arial" panose="020B0604020202020204" pitchFamily="34" charset="0"/>
            </a:endParaRPr>
          </a:p>
          <a:p>
            <a:r>
              <a:rPr lang="tr-TR" sz="1600" dirty="0">
                <a:solidFill>
                  <a:schemeClr val="tx1">
                    <a:lumMod val="75000"/>
                    <a:lumOff val="25000"/>
                  </a:schemeClr>
                </a:solidFill>
                <a:latin typeface="Arial" panose="020B0604020202020204" pitchFamily="34" charset="0"/>
                <a:cs typeface="Arial" panose="020B0604020202020204" pitchFamily="34" charset="0"/>
              </a:rPr>
              <a:t>İlaçlar bildirilen şekilde, düzenli olarak aynı saatlerde alınmalıdır.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Yaşa ve kiloya uygun şekilde beslenilmelidir.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Yeterli miktarda sıvı alınmalıdır.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Düzenli ve yeterli sürede uyunmalıdır.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Ziyaretçi kabul edilmemelidir.</a:t>
            </a:r>
          </a:p>
          <a:p>
            <a:pPr>
              <a:lnSpc>
                <a:spcPct val="200000"/>
              </a:lnSpc>
            </a:pPr>
            <a:r>
              <a:rPr lang="tr-TR" sz="1600" dirty="0">
                <a:solidFill>
                  <a:schemeClr val="tx1">
                    <a:lumMod val="75000"/>
                    <a:lumOff val="25000"/>
                  </a:schemeClr>
                </a:solidFill>
                <a:latin typeface="Arial" panose="020B0604020202020204" pitchFamily="34" charset="0"/>
                <a:cs typeface="Arial" panose="020B0604020202020204" pitchFamily="34" charset="0"/>
              </a:rPr>
              <a:t>Mümkünse ayrı bir odada kalınmalıdır.</a:t>
            </a:r>
          </a:p>
        </p:txBody>
      </p:sp>
      <p:sp>
        <p:nvSpPr>
          <p:cNvPr id="36" name="Freeform: Shape 35">
            <a:extLst>
              <a:ext uri="{FF2B5EF4-FFF2-40B4-BE49-F238E27FC236}">
                <a16:creationId xmlns:a16="http://schemas.microsoft.com/office/drawing/2014/main" id="{1B9E5616-B192-45EA-8A5B-3EAF3C07294E}"/>
              </a:ext>
            </a:extLst>
          </p:cNvPr>
          <p:cNvSpPr/>
          <p:nvPr/>
        </p:nvSpPr>
        <p:spPr>
          <a:xfrm rot="10800000" flipH="1">
            <a:off x="-37512" y="0"/>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Rectangle 9">
            <a:extLst>
              <a:ext uri="{FF2B5EF4-FFF2-40B4-BE49-F238E27FC236}">
                <a16:creationId xmlns:a16="http://schemas.microsoft.com/office/drawing/2014/main" id="{0C4F3747-3116-8548-B4F7-26885C03E793}"/>
              </a:ext>
            </a:extLst>
          </p:cNvPr>
          <p:cNvSpPr/>
          <p:nvPr/>
        </p:nvSpPr>
        <p:spPr>
          <a:xfrm>
            <a:off x="1052029" y="457705"/>
            <a:ext cx="5737315"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EV KARANTİNASINDAYKEN</a:t>
            </a:r>
          </a:p>
          <a:p>
            <a:r>
              <a:rPr lang="tr-TR" sz="3200" b="1" dirty="0">
                <a:latin typeface="Arial" panose="020B0604020202020204" pitchFamily="34" charset="0"/>
                <a:cs typeface="Arial" panose="020B0604020202020204" pitchFamily="34" charset="0"/>
              </a:rPr>
              <a:t>NELERE DİKKAT</a:t>
            </a:r>
          </a:p>
          <a:p>
            <a:r>
              <a:rPr lang="tr-TR" sz="3200" b="1" dirty="0">
                <a:latin typeface="Arial" panose="020B0604020202020204" pitchFamily="34" charset="0"/>
                <a:cs typeface="Arial" panose="020B0604020202020204" pitchFamily="34" charset="0"/>
              </a:rPr>
              <a:t>EDİLMELİDİR?</a:t>
            </a:r>
          </a:p>
        </p:txBody>
      </p:sp>
      <p:sp>
        <p:nvSpPr>
          <p:cNvPr id="13" name="Rectangle 23">
            <a:extLst>
              <a:ext uri="{FF2B5EF4-FFF2-40B4-BE49-F238E27FC236}">
                <a16:creationId xmlns:a16="http://schemas.microsoft.com/office/drawing/2014/main" id="{D0F69625-C5F9-EA4D-9143-CDA13AD0E892}"/>
              </a:ext>
            </a:extLst>
          </p:cNvPr>
          <p:cNvSpPr/>
          <p:nvPr/>
        </p:nvSpPr>
        <p:spPr>
          <a:xfrm>
            <a:off x="1015183" y="219073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23">
            <a:extLst>
              <a:ext uri="{FF2B5EF4-FFF2-40B4-BE49-F238E27FC236}">
                <a16:creationId xmlns:a16="http://schemas.microsoft.com/office/drawing/2014/main" id="{8D13B047-CEBF-F546-84E1-0946C255089C}"/>
              </a:ext>
            </a:extLst>
          </p:cNvPr>
          <p:cNvSpPr/>
          <p:nvPr/>
        </p:nvSpPr>
        <p:spPr>
          <a:xfrm>
            <a:off x="1015183" y="293679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23">
            <a:extLst>
              <a:ext uri="{FF2B5EF4-FFF2-40B4-BE49-F238E27FC236}">
                <a16:creationId xmlns:a16="http://schemas.microsoft.com/office/drawing/2014/main" id="{A9B7C6A6-D8C8-4C4C-9C86-0EC31479E89F}"/>
              </a:ext>
            </a:extLst>
          </p:cNvPr>
          <p:cNvSpPr/>
          <p:nvPr/>
        </p:nvSpPr>
        <p:spPr>
          <a:xfrm>
            <a:off x="1015183" y="358708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23">
            <a:extLst>
              <a:ext uri="{FF2B5EF4-FFF2-40B4-BE49-F238E27FC236}">
                <a16:creationId xmlns:a16="http://schemas.microsoft.com/office/drawing/2014/main" id="{5DE79457-628D-5445-93FE-2CA2C7ED6AE9}"/>
              </a:ext>
            </a:extLst>
          </p:cNvPr>
          <p:cNvSpPr/>
          <p:nvPr/>
        </p:nvSpPr>
        <p:spPr>
          <a:xfrm>
            <a:off x="1015183" y="454839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23">
            <a:extLst>
              <a:ext uri="{FF2B5EF4-FFF2-40B4-BE49-F238E27FC236}">
                <a16:creationId xmlns:a16="http://schemas.microsoft.com/office/drawing/2014/main" id="{AA6C5A2A-E7D2-8841-928A-4FE1DB8850F2}"/>
              </a:ext>
            </a:extLst>
          </p:cNvPr>
          <p:cNvSpPr/>
          <p:nvPr/>
        </p:nvSpPr>
        <p:spPr>
          <a:xfrm>
            <a:off x="1015183" y="503941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Rectangle 23">
            <a:extLst>
              <a:ext uri="{FF2B5EF4-FFF2-40B4-BE49-F238E27FC236}">
                <a16:creationId xmlns:a16="http://schemas.microsoft.com/office/drawing/2014/main" id="{6E9856E5-EA40-284D-B795-4870861AAEFC}"/>
              </a:ext>
            </a:extLst>
          </p:cNvPr>
          <p:cNvSpPr/>
          <p:nvPr/>
        </p:nvSpPr>
        <p:spPr>
          <a:xfrm>
            <a:off x="1015183" y="552301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3" name="Resim 2">
            <a:extLst>
              <a:ext uri="{FF2B5EF4-FFF2-40B4-BE49-F238E27FC236}">
                <a16:creationId xmlns:a16="http://schemas.microsoft.com/office/drawing/2014/main" id="{6D509798-C8EE-B643-828F-103A884BD6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53260" y="0"/>
            <a:ext cx="5530626" cy="8281430"/>
          </a:xfrm>
          <a:prstGeom prst="rect">
            <a:avLst/>
          </a:prstGeom>
        </p:spPr>
      </p:pic>
      <p:sp>
        <p:nvSpPr>
          <p:cNvPr id="12" name="Rectangle 23">
            <a:extLst>
              <a:ext uri="{FF2B5EF4-FFF2-40B4-BE49-F238E27FC236}">
                <a16:creationId xmlns:a16="http://schemas.microsoft.com/office/drawing/2014/main" id="{FAB32AFE-BFE8-8B40-87E3-326A6B154C3C}"/>
              </a:ext>
            </a:extLst>
          </p:cNvPr>
          <p:cNvSpPr/>
          <p:nvPr/>
        </p:nvSpPr>
        <p:spPr>
          <a:xfrm>
            <a:off x="1015183" y="406589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6265024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96433E41-DB6A-4104-BE9C-75BAF5BC460F}"/>
              </a:ext>
            </a:extLst>
          </p:cNvPr>
          <p:cNvSpPr txBox="1"/>
          <p:nvPr/>
        </p:nvSpPr>
        <p:spPr>
          <a:xfrm>
            <a:off x="6251272" y="2164079"/>
            <a:ext cx="5616300" cy="3046988"/>
          </a:xfrm>
          <a:prstGeom prst="rect">
            <a:avLst/>
          </a:prstGeom>
          <a:noFill/>
        </p:spPr>
        <p:txBody>
          <a:bodyPr wrap="square" rtlCol="0">
            <a:spAutoFit/>
          </a:bodyPr>
          <a:lstStyle/>
          <a:p>
            <a:pPr algn="just"/>
            <a:r>
              <a:rPr lang="tr-TR" sz="1600" dirty="0">
                <a:latin typeface="Arial" panose="020B0604020202020204" pitchFamily="34" charset="0"/>
                <a:cs typeface="Arial" panose="020B0604020202020204" pitchFamily="34" charset="0"/>
              </a:rPr>
              <a:t>Ayrı tuvalet ve banyo yok ise bu alanlarda mutlaka maske takılmalı, bu alanlar her kullanım sonrası temizlenmelidir.</a:t>
            </a:r>
          </a:p>
          <a:p>
            <a:pPr algn="just">
              <a:lnSpc>
                <a:spcPct val="200000"/>
              </a:lnSpc>
            </a:pPr>
            <a:r>
              <a:rPr lang="tr-TR" sz="1600" dirty="0">
                <a:latin typeface="Arial" panose="020B0604020202020204" pitchFamily="34" charset="0"/>
                <a:cs typeface="Arial" panose="020B0604020202020204" pitchFamily="34" charset="0"/>
              </a:rPr>
              <a:t>Sık sık el hijyeni sağlanmalıdır. </a:t>
            </a:r>
          </a:p>
          <a:p>
            <a:pPr algn="just">
              <a:lnSpc>
                <a:spcPct val="200000"/>
              </a:lnSpc>
            </a:pPr>
            <a:r>
              <a:rPr lang="tr-TR" sz="1600" dirty="0">
                <a:latin typeface="Arial" panose="020B0604020202020204" pitchFamily="34" charset="0"/>
                <a:cs typeface="Arial" panose="020B0604020202020204" pitchFamily="34" charset="0"/>
              </a:rPr>
              <a:t>Tabak, bardak, havlu gibi eşyalar ortak kullanılmamalıdır. </a:t>
            </a:r>
          </a:p>
          <a:p>
            <a:pPr algn="just"/>
            <a:endParaRPr lang="tr-TR" sz="1600" dirty="0">
              <a:latin typeface="Arial" panose="020B0604020202020204" pitchFamily="34" charset="0"/>
              <a:cs typeface="Arial" panose="020B0604020202020204" pitchFamily="34" charset="0"/>
            </a:endParaRPr>
          </a:p>
          <a:p>
            <a:pPr algn="just"/>
            <a:r>
              <a:rPr lang="tr-TR" sz="1600" dirty="0">
                <a:latin typeface="Arial" panose="020B0604020202020204" pitchFamily="34" charset="0"/>
                <a:cs typeface="Arial" panose="020B0604020202020204" pitchFamily="34" charset="0"/>
              </a:rPr>
              <a:t>Evde tedavi süresince yüksek ateşin düşmemesi, solunum sıkıntısı veya nefes darlığı gelişmesi, sıvı alımı veya beslenmenin ciddi şekilde bozulması gibi durumlarda hastanın takibini yapan hekime haber verilmelidir. Hekimin gerekli görmesi halinde tedavi hastanede devam edebilir. </a:t>
            </a:r>
          </a:p>
        </p:txBody>
      </p:sp>
      <p:sp>
        <p:nvSpPr>
          <p:cNvPr id="36" name="Freeform: Shape 35">
            <a:extLst>
              <a:ext uri="{FF2B5EF4-FFF2-40B4-BE49-F238E27FC236}">
                <a16:creationId xmlns:a16="http://schemas.microsoft.com/office/drawing/2014/main" id="{1B9E5616-B192-45EA-8A5B-3EAF3C07294E}"/>
              </a:ext>
            </a:extLst>
          </p:cNvPr>
          <p:cNvSpPr/>
          <p:nvPr/>
        </p:nvSpPr>
        <p:spPr>
          <a:xfrm rot="10800000" flipH="1">
            <a:off x="5101224" y="0"/>
            <a:ext cx="825624" cy="156633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9" name="Rectangle 9">
            <a:extLst>
              <a:ext uri="{FF2B5EF4-FFF2-40B4-BE49-F238E27FC236}">
                <a16:creationId xmlns:a16="http://schemas.microsoft.com/office/drawing/2014/main" id="{0C4F3747-3116-8548-B4F7-26885C03E793}"/>
              </a:ext>
            </a:extLst>
          </p:cNvPr>
          <p:cNvSpPr/>
          <p:nvPr/>
        </p:nvSpPr>
        <p:spPr>
          <a:xfrm>
            <a:off x="6190765" y="457705"/>
            <a:ext cx="5737315" cy="1569660"/>
          </a:xfrm>
          <a:prstGeom prst="rect">
            <a:avLst/>
          </a:prstGeom>
        </p:spPr>
        <p:txBody>
          <a:bodyPr wrap="square">
            <a:spAutoFit/>
          </a:bodyPr>
          <a:lstStyle/>
          <a:p>
            <a:r>
              <a:rPr lang="tr-TR" sz="3200" b="1" dirty="0">
                <a:solidFill>
                  <a:srgbClr val="C00000"/>
                </a:solidFill>
                <a:latin typeface="Arial" panose="020B0604020202020204" pitchFamily="34" charset="0"/>
                <a:cs typeface="Arial" panose="020B0604020202020204" pitchFamily="34" charset="0"/>
              </a:rPr>
              <a:t>EV KARANTİNASINDAYKEN</a:t>
            </a:r>
          </a:p>
          <a:p>
            <a:r>
              <a:rPr lang="tr-TR" sz="3200" b="1" dirty="0">
                <a:latin typeface="Arial" panose="020B0604020202020204" pitchFamily="34" charset="0"/>
                <a:cs typeface="Arial" panose="020B0604020202020204" pitchFamily="34" charset="0"/>
              </a:rPr>
              <a:t>NELERE DİKKAT</a:t>
            </a:r>
          </a:p>
          <a:p>
            <a:r>
              <a:rPr lang="tr-TR" sz="3200" b="1" dirty="0">
                <a:latin typeface="Arial" panose="020B0604020202020204" pitchFamily="34" charset="0"/>
                <a:cs typeface="Arial" panose="020B0604020202020204" pitchFamily="34" charset="0"/>
              </a:rPr>
              <a:t>EDİLMELİDİR?</a:t>
            </a:r>
          </a:p>
        </p:txBody>
      </p:sp>
      <p:sp>
        <p:nvSpPr>
          <p:cNvPr id="13" name="Rectangle 23">
            <a:extLst>
              <a:ext uri="{FF2B5EF4-FFF2-40B4-BE49-F238E27FC236}">
                <a16:creationId xmlns:a16="http://schemas.microsoft.com/office/drawing/2014/main" id="{D0F69625-C5F9-EA4D-9143-CDA13AD0E892}"/>
              </a:ext>
            </a:extLst>
          </p:cNvPr>
          <p:cNvSpPr/>
          <p:nvPr/>
        </p:nvSpPr>
        <p:spPr>
          <a:xfrm>
            <a:off x="6153919" y="2305560"/>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23">
            <a:extLst>
              <a:ext uri="{FF2B5EF4-FFF2-40B4-BE49-F238E27FC236}">
                <a16:creationId xmlns:a16="http://schemas.microsoft.com/office/drawing/2014/main" id="{8D13B047-CEBF-F546-84E1-0946C255089C}"/>
              </a:ext>
            </a:extLst>
          </p:cNvPr>
          <p:cNvSpPr/>
          <p:nvPr/>
        </p:nvSpPr>
        <p:spPr>
          <a:xfrm>
            <a:off x="6153919" y="2962518"/>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23">
            <a:extLst>
              <a:ext uri="{FF2B5EF4-FFF2-40B4-BE49-F238E27FC236}">
                <a16:creationId xmlns:a16="http://schemas.microsoft.com/office/drawing/2014/main" id="{A9B7C6A6-D8C8-4C4C-9C86-0EC31479E89F}"/>
              </a:ext>
            </a:extLst>
          </p:cNvPr>
          <p:cNvSpPr/>
          <p:nvPr/>
        </p:nvSpPr>
        <p:spPr>
          <a:xfrm>
            <a:off x="6153919" y="343980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23">
            <a:extLst>
              <a:ext uri="{FF2B5EF4-FFF2-40B4-BE49-F238E27FC236}">
                <a16:creationId xmlns:a16="http://schemas.microsoft.com/office/drawing/2014/main" id="{5DE79457-628D-5445-93FE-2CA2C7ED6AE9}"/>
              </a:ext>
            </a:extLst>
          </p:cNvPr>
          <p:cNvSpPr/>
          <p:nvPr/>
        </p:nvSpPr>
        <p:spPr>
          <a:xfrm>
            <a:off x="6153919" y="399859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pic>
        <p:nvPicPr>
          <p:cNvPr id="6" name="Resim Yer Tutucusu 5">
            <a:extLst>
              <a:ext uri="{FF2B5EF4-FFF2-40B4-BE49-F238E27FC236}">
                <a16:creationId xmlns:a16="http://schemas.microsoft.com/office/drawing/2014/main" id="{41296166-EF22-994C-91CD-471A6A3FBE3B}"/>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6173" r="43857"/>
          <a:stretch/>
        </p:blipFill>
        <p:spPr>
          <a:xfrm>
            <a:off x="0" y="0"/>
            <a:ext cx="5138738" cy="6858000"/>
          </a:xfrm>
        </p:spPr>
      </p:pic>
      <p:sp>
        <p:nvSpPr>
          <p:cNvPr id="7" name="Metin kutusu 6">
            <a:extLst>
              <a:ext uri="{FF2B5EF4-FFF2-40B4-BE49-F238E27FC236}">
                <a16:creationId xmlns:a16="http://schemas.microsoft.com/office/drawing/2014/main" id="{95611A24-8CBA-3A44-89B0-7F4FF800C32C}"/>
              </a:ext>
            </a:extLst>
          </p:cNvPr>
          <p:cNvSpPr txBox="1"/>
          <p:nvPr/>
        </p:nvSpPr>
        <p:spPr>
          <a:xfrm>
            <a:off x="4463143" y="-522514"/>
            <a:ext cx="184731" cy="646331"/>
          </a:xfrm>
          <a:prstGeom prst="rect">
            <a:avLst/>
          </a:prstGeom>
          <a:noFill/>
        </p:spPr>
        <p:txBody>
          <a:bodyPr wrap="none" rtlCol="0">
            <a:spAutoFit/>
          </a:bodyPr>
          <a:lstStyle/>
          <a:p>
            <a:endParaRPr lang="tr-TR" dirty="0"/>
          </a:p>
          <a:p>
            <a:endParaRPr lang="tr-TR" dirty="0"/>
          </a:p>
        </p:txBody>
      </p:sp>
    </p:spTree>
    <p:extLst>
      <p:ext uri="{BB962C8B-B14F-4D97-AF65-F5344CB8AC3E}">
        <p14:creationId xmlns:p14="http://schemas.microsoft.com/office/powerpoint/2010/main" val="3841434993"/>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39799229-13AC-FB41-BF98-954B71C3D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9538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Yer Tutucusu 3">
            <a:extLst>
              <a:ext uri="{FF2B5EF4-FFF2-40B4-BE49-F238E27FC236}">
                <a16:creationId xmlns:a16="http://schemas.microsoft.com/office/drawing/2014/main" id="{E49E185D-43BC-7F4B-8B03-FBF6B088952D}"/>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420" r="6420"/>
          <a:stretch>
            <a:fillRect/>
          </a:stretch>
        </p:blipFill>
        <p:spPr>
          <a:xfrm>
            <a:off x="6497053" y="0"/>
            <a:ext cx="5694947" cy="5390920"/>
          </a:xfrm>
        </p:spPr>
      </p:pic>
      <p:sp>
        <p:nvSpPr>
          <p:cNvPr id="18" name="Oval 17">
            <a:extLst>
              <a:ext uri="{FF2B5EF4-FFF2-40B4-BE49-F238E27FC236}">
                <a16:creationId xmlns:a16="http://schemas.microsoft.com/office/drawing/2014/main" id="{F86E899E-FF30-4BC6-B00A-5B22B1B199D6}"/>
              </a:ext>
            </a:extLst>
          </p:cNvPr>
          <p:cNvSpPr/>
          <p:nvPr/>
        </p:nvSpPr>
        <p:spPr>
          <a:xfrm>
            <a:off x="5382087" y="5353234"/>
            <a:ext cx="767917" cy="76791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rgbClr val="C00000"/>
              </a:solidFill>
            </a:endParaRPr>
          </a:p>
        </p:txBody>
      </p:sp>
      <p:sp>
        <p:nvSpPr>
          <p:cNvPr id="7" name="TextBox 6">
            <a:extLst>
              <a:ext uri="{FF2B5EF4-FFF2-40B4-BE49-F238E27FC236}">
                <a16:creationId xmlns:a16="http://schemas.microsoft.com/office/drawing/2014/main" id="{07C94619-B388-45A9-94C7-A11C14579327}"/>
              </a:ext>
            </a:extLst>
          </p:cNvPr>
          <p:cNvSpPr txBox="1"/>
          <p:nvPr/>
        </p:nvSpPr>
        <p:spPr>
          <a:xfrm>
            <a:off x="478085" y="2101652"/>
            <a:ext cx="5278255" cy="523220"/>
          </a:xfrm>
          <a:prstGeom prst="rect">
            <a:avLst/>
          </a:prstGeom>
          <a:noFill/>
        </p:spPr>
        <p:txBody>
          <a:bodyPr wrap="square" rtlCol="0">
            <a:spAutoFit/>
          </a:bodyPr>
          <a:lstStyle/>
          <a:p>
            <a:r>
              <a:rPr lang="tr-TR" sz="2800" b="1" dirty="0">
                <a:solidFill>
                  <a:srgbClr val="C00000"/>
                </a:solidFill>
                <a:latin typeface="Arial" panose="020B0604020202020204" pitchFamily="34" charset="0"/>
                <a:cs typeface="Arial" panose="020B0604020202020204" pitchFamily="34" charset="0"/>
              </a:rPr>
              <a:t>COVID-19 </a:t>
            </a:r>
            <a:r>
              <a:rPr lang="tr-TR" sz="2800" b="1" dirty="0">
                <a:latin typeface="Arial" panose="020B0604020202020204" pitchFamily="34" charset="0"/>
                <a:cs typeface="Arial" panose="020B0604020202020204" pitchFamily="34" charset="0"/>
              </a:rPr>
              <a:t>NEDİR?</a:t>
            </a:r>
          </a:p>
        </p:txBody>
      </p:sp>
      <p:sp>
        <p:nvSpPr>
          <p:cNvPr id="16" name="Freeform: Shape 15">
            <a:extLst>
              <a:ext uri="{FF2B5EF4-FFF2-40B4-BE49-F238E27FC236}">
                <a16:creationId xmlns:a16="http://schemas.microsoft.com/office/drawing/2014/main" id="{5E15D09B-8827-4F34-881C-8FA28E90CA06}"/>
              </a:ext>
            </a:extLst>
          </p:cNvPr>
          <p:cNvSpPr/>
          <p:nvPr/>
        </p:nvSpPr>
        <p:spPr>
          <a:xfrm rot="16200000" flipH="1">
            <a:off x="4237686" y="-838938"/>
            <a:ext cx="1420427" cy="309830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rgbClr val="C00000"/>
              </a:solidFill>
            </a:endParaRPr>
          </a:p>
        </p:txBody>
      </p:sp>
      <p:sp>
        <p:nvSpPr>
          <p:cNvPr id="17" name="TextBox 16">
            <a:extLst>
              <a:ext uri="{FF2B5EF4-FFF2-40B4-BE49-F238E27FC236}">
                <a16:creationId xmlns:a16="http://schemas.microsoft.com/office/drawing/2014/main" id="{2C798349-CBB8-4B62-A9C1-8399544696E1}"/>
              </a:ext>
            </a:extLst>
          </p:cNvPr>
          <p:cNvSpPr txBox="1"/>
          <p:nvPr/>
        </p:nvSpPr>
        <p:spPr>
          <a:xfrm>
            <a:off x="467068" y="2704831"/>
            <a:ext cx="5129501" cy="3416320"/>
          </a:xfrm>
          <a:prstGeom prst="rect">
            <a:avLst/>
          </a:prstGeom>
          <a:noFill/>
        </p:spPr>
        <p:txBody>
          <a:bodyPr wrap="square" rtlCol="0">
            <a:spAutoFit/>
          </a:bodyPr>
          <a:lstStyle/>
          <a:p>
            <a:pPr algn="just">
              <a:lnSpc>
                <a:spcPct val="150000"/>
              </a:lnSpc>
            </a:pPr>
            <a:r>
              <a:rPr lang="tr-TR" dirty="0">
                <a:solidFill>
                  <a:schemeClr val="bg2">
                    <a:lumMod val="25000"/>
                  </a:schemeClr>
                </a:solidFill>
                <a:latin typeface="Arial" panose="020B0604020202020204" pitchFamily="34" charset="0"/>
                <a:ea typeface="Roboto Condensed" panose="02000000000000000000" pitchFamily="2" charset="0"/>
                <a:cs typeface="Arial" panose="020B0604020202020204" pitchFamily="34" charset="0"/>
              </a:rPr>
              <a:t>SARS-CoV-2, ilk olarak Çin’in Vuhan Eyaleti’nde 2019 yılının Aralık ayının sonlarında solunum yolu hastalığı belirtileri (ateş, öksürük, nefes darlığı) gelişen bir grup hastada yapılan araştırmalar sonucunda 13 Ocak 2020’de tanımlanan bir virüstür. Bu virüsün yaptığı hastalığa Yeni </a:t>
            </a:r>
            <a:r>
              <a:rPr lang="tr-TR" dirty="0" err="1">
                <a:solidFill>
                  <a:schemeClr val="bg2">
                    <a:lumMod val="25000"/>
                  </a:schemeClr>
                </a:solidFill>
                <a:latin typeface="Arial" panose="020B0604020202020204" pitchFamily="34" charset="0"/>
                <a:ea typeface="Roboto Condensed" panose="02000000000000000000" pitchFamily="2" charset="0"/>
                <a:cs typeface="Arial" panose="020B0604020202020204" pitchFamily="34" charset="0"/>
              </a:rPr>
              <a:t>Koronavirüs</a:t>
            </a:r>
            <a:r>
              <a:rPr lang="tr-TR" dirty="0">
                <a:solidFill>
                  <a:schemeClr val="bg2">
                    <a:lumMod val="25000"/>
                  </a:schemeClr>
                </a:solidFill>
                <a:latin typeface="Arial" panose="020B0604020202020204" pitchFamily="34" charset="0"/>
                <a:ea typeface="Roboto Condensed" panose="02000000000000000000" pitchFamily="2" charset="0"/>
                <a:cs typeface="Arial" panose="020B0604020202020204" pitchFamily="34" charset="0"/>
              </a:rPr>
              <a:t> Hastalığı (COVID-19)</a:t>
            </a:r>
          </a:p>
          <a:p>
            <a:pPr algn="just">
              <a:lnSpc>
                <a:spcPct val="150000"/>
              </a:lnSpc>
            </a:pPr>
            <a:r>
              <a:rPr lang="tr-TR" dirty="0">
                <a:solidFill>
                  <a:schemeClr val="bg2">
                    <a:lumMod val="25000"/>
                  </a:schemeClr>
                </a:solidFill>
                <a:latin typeface="Arial" panose="020B0604020202020204" pitchFamily="34" charset="0"/>
                <a:ea typeface="Roboto Condensed" panose="02000000000000000000" pitchFamily="2" charset="0"/>
                <a:cs typeface="Arial" panose="020B0604020202020204" pitchFamily="34" charset="0"/>
              </a:rPr>
              <a:t>adı verilmiştir.</a:t>
            </a:r>
          </a:p>
        </p:txBody>
      </p:sp>
      <p:grpSp>
        <p:nvGrpSpPr>
          <p:cNvPr id="13" name="Group 156">
            <a:extLst>
              <a:ext uri="{FF2B5EF4-FFF2-40B4-BE49-F238E27FC236}">
                <a16:creationId xmlns:a16="http://schemas.microsoft.com/office/drawing/2014/main" id="{55A4E457-A6B6-F14B-A4FD-057F64731E35}"/>
              </a:ext>
            </a:extLst>
          </p:cNvPr>
          <p:cNvGrpSpPr/>
          <p:nvPr/>
        </p:nvGrpSpPr>
        <p:grpSpPr>
          <a:xfrm>
            <a:off x="293454" y="208831"/>
            <a:ext cx="2209226" cy="1678838"/>
            <a:chOff x="6678284" y="1581349"/>
            <a:chExt cx="4862744" cy="3695302"/>
          </a:xfrm>
        </p:grpSpPr>
        <p:grpSp>
          <p:nvGrpSpPr>
            <p:cNvPr id="14" name="Group 3">
              <a:extLst>
                <a:ext uri="{FF2B5EF4-FFF2-40B4-BE49-F238E27FC236}">
                  <a16:creationId xmlns:a16="http://schemas.microsoft.com/office/drawing/2014/main" id="{4E51587C-4BB2-6041-8E39-01A901971593}"/>
                </a:ext>
              </a:extLst>
            </p:cNvPr>
            <p:cNvGrpSpPr/>
            <p:nvPr/>
          </p:nvGrpSpPr>
          <p:grpSpPr>
            <a:xfrm>
              <a:off x="6678284" y="2381763"/>
              <a:ext cx="2674992" cy="2674992"/>
              <a:chOff x="822914" y="659192"/>
              <a:chExt cx="4961766" cy="4961766"/>
            </a:xfrm>
          </p:grpSpPr>
          <p:sp>
            <p:nvSpPr>
              <p:cNvPr id="110" name="Freeform 4">
                <a:extLst>
                  <a:ext uri="{FF2B5EF4-FFF2-40B4-BE49-F238E27FC236}">
                    <a16:creationId xmlns:a16="http://schemas.microsoft.com/office/drawing/2014/main" id="{EF5CAA60-ED80-7D43-8C37-748487FC8337}"/>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111" name="Freeform 5">
                <a:extLst>
                  <a:ext uri="{FF2B5EF4-FFF2-40B4-BE49-F238E27FC236}">
                    <a16:creationId xmlns:a16="http://schemas.microsoft.com/office/drawing/2014/main" id="{11C9F99B-FE62-5B44-B396-82E579CBE9BD}"/>
                  </a:ext>
                </a:extLst>
              </p:cNvPr>
              <p:cNvSpPr>
                <a:spLocks noChangeArrowheads="1"/>
              </p:cNvSpPr>
              <p:nvPr/>
            </p:nvSpPr>
            <p:spPr bwMode="auto">
              <a:xfrm>
                <a:off x="3004621"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12" name="Freeform 6">
                <a:extLst>
                  <a:ext uri="{FF2B5EF4-FFF2-40B4-BE49-F238E27FC236}">
                    <a16:creationId xmlns:a16="http://schemas.microsoft.com/office/drawing/2014/main" id="{FD527A74-0A7F-2140-8406-6E4E3AA44883}"/>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113" name="Freeform 7">
                <a:extLst>
                  <a:ext uri="{FF2B5EF4-FFF2-40B4-BE49-F238E27FC236}">
                    <a16:creationId xmlns:a16="http://schemas.microsoft.com/office/drawing/2014/main" id="{6E85B64B-F618-6D40-B4DB-5C200B7EB808}"/>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14" name="Freeform 8">
                <a:extLst>
                  <a:ext uri="{FF2B5EF4-FFF2-40B4-BE49-F238E27FC236}">
                    <a16:creationId xmlns:a16="http://schemas.microsoft.com/office/drawing/2014/main" id="{BCCA0C89-C0C8-D64C-B431-DD9CD739063A}"/>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115" name="Freeform 9">
                <a:extLst>
                  <a:ext uri="{FF2B5EF4-FFF2-40B4-BE49-F238E27FC236}">
                    <a16:creationId xmlns:a16="http://schemas.microsoft.com/office/drawing/2014/main" id="{08EFE368-9C17-754B-91C8-04EB1BEA0D8F}"/>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116" name="Freeform 10">
                <a:extLst>
                  <a:ext uri="{FF2B5EF4-FFF2-40B4-BE49-F238E27FC236}">
                    <a16:creationId xmlns:a16="http://schemas.microsoft.com/office/drawing/2014/main" id="{58D0B07A-35D5-3747-B718-79D2E48C009D}"/>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117" name="Freeform 11">
                <a:extLst>
                  <a:ext uri="{FF2B5EF4-FFF2-40B4-BE49-F238E27FC236}">
                    <a16:creationId xmlns:a16="http://schemas.microsoft.com/office/drawing/2014/main" id="{859792B4-EF07-8A49-AC52-E45578AF99F0}"/>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118" name="Freeform 12">
                <a:extLst>
                  <a:ext uri="{FF2B5EF4-FFF2-40B4-BE49-F238E27FC236}">
                    <a16:creationId xmlns:a16="http://schemas.microsoft.com/office/drawing/2014/main" id="{91B559B2-D639-D045-87B0-B36957E4E2BB}"/>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119" name="Freeform 13">
                <a:extLst>
                  <a:ext uri="{FF2B5EF4-FFF2-40B4-BE49-F238E27FC236}">
                    <a16:creationId xmlns:a16="http://schemas.microsoft.com/office/drawing/2014/main" id="{8D6514C1-4D9E-8948-99E5-891EFE6906D6}"/>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120" name="Freeform 14">
                <a:extLst>
                  <a:ext uri="{FF2B5EF4-FFF2-40B4-BE49-F238E27FC236}">
                    <a16:creationId xmlns:a16="http://schemas.microsoft.com/office/drawing/2014/main" id="{D1BBBCDF-9EA5-0A49-B66D-4B26B8DB840B}"/>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121" name="Freeform 15">
                <a:extLst>
                  <a:ext uri="{FF2B5EF4-FFF2-40B4-BE49-F238E27FC236}">
                    <a16:creationId xmlns:a16="http://schemas.microsoft.com/office/drawing/2014/main" id="{3FFF0156-8186-F145-ADEA-D3ACA846313E}"/>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122" name="Freeform 16">
                <a:extLst>
                  <a:ext uri="{FF2B5EF4-FFF2-40B4-BE49-F238E27FC236}">
                    <a16:creationId xmlns:a16="http://schemas.microsoft.com/office/drawing/2014/main" id="{E620C94E-A7F1-5941-8B87-637B68DE200D}"/>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123" name="Freeform 17">
                <a:extLst>
                  <a:ext uri="{FF2B5EF4-FFF2-40B4-BE49-F238E27FC236}">
                    <a16:creationId xmlns:a16="http://schemas.microsoft.com/office/drawing/2014/main" id="{B9BE3E0C-7F9E-6F4C-B7BA-27247FEF9EFE}"/>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124" name="Freeform 18">
                <a:extLst>
                  <a:ext uri="{FF2B5EF4-FFF2-40B4-BE49-F238E27FC236}">
                    <a16:creationId xmlns:a16="http://schemas.microsoft.com/office/drawing/2014/main" id="{1681B6C3-F96D-F141-A94E-F3BE38F8927C}"/>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125" name="Freeform 19">
                <a:extLst>
                  <a:ext uri="{FF2B5EF4-FFF2-40B4-BE49-F238E27FC236}">
                    <a16:creationId xmlns:a16="http://schemas.microsoft.com/office/drawing/2014/main" id="{266A8430-3A65-5A46-829C-62A26604D627}"/>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26" name="Freeform 20">
                <a:extLst>
                  <a:ext uri="{FF2B5EF4-FFF2-40B4-BE49-F238E27FC236}">
                    <a16:creationId xmlns:a16="http://schemas.microsoft.com/office/drawing/2014/main" id="{88C36147-226C-7340-A23B-67BBAFB6CA6E}"/>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27" name="Freeform 21">
                <a:extLst>
                  <a:ext uri="{FF2B5EF4-FFF2-40B4-BE49-F238E27FC236}">
                    <a16:creationId xmlns:a16="http://schemas.microsoft.com/office/drawing/2014/main" id="{7B6F3B7E-00F2-6642-89EC-B5A32CD64764}"/>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28" name="Freeform 22">
                <a:extLst>
                  <a:ext uri="{FF2B5EF4-FFF2-40B4-BE49-F238E27FC236}">
                    <a16:creationId xmlns:a16="http://schemas.microsoft.com/office/drawing/2014/main" id="{2C66079A-CEEF-4A43-9335-F554B471A0DD}"/>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29" name="Freeform 23">
                <a:extLst>
                  <a:ext uri="{FF2B5EF4-FFF2-40B4-BE49-F238E27FC236}">
                    <a16:creationId xmlns:a16="http://schemas.microsoft.com/office/drawing/2014/main" id="{F6AE039E-0097-A84D-AEDD-DC563D1E2ADF}"/>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30" name="Freeform 24">
                <a:extLst>
                  <a:ext uri="{FF2B5EF4-FFF2-40B4-BE49-F238E27FC236}">
                    <a16:creationId xmlns:a16="http://schemas.microsoft.com/office/drawing/2014/main" id="{09244119-B256-9746-8C4F-14EA066CB307}"/>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31" name="Freeform 25">
                <a:extLst>
                  <a:ext uri="{FF2B5EF4-FFF2-40B4-BE49-F238E27FC236}">
                    <a16:creationId xmlns:a16="http://schemas.microsoft.com/office/drawing/2014/main" id="{4D0B39D4-D206-7147-9EBB-B7F798DA60BC}"/>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32" name="Freeform 26">
                <a:extLst>
                  <a:ext uri="{FF2B5EF4-FFF2-40B4-BE49-F238E27FC236}">
                    <a16:creationId xmlns:a16="http://schemas.microsoft.com/office/drawing/2014/main" id="{67A725F5-5363-6E46-9DF7-68DA95BA5E90}"/>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33" name="Freeform 27">
                <a:extLst>
                  <a:ext uri="{FF2B5EF4-FFF2-40B4-BE49-F238E27FC236}">
                    <a16:creationId xmlns:a16="http://schemas.microsoft.com/office/drawing/2014/main" id="{D721EB98-6DE0-4544-8B89-D4E68C25062C}"/>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34" name="Freeform 28">
                <a:extLst>
                  <a:ext uri="{FF2B5EF4-FFF2-40B4-BE49-F238E27FC236}">
                    <a16:creationId xmlns:a16="http://schemas.microsoft.com/office/drawing/2014/main" id="{D3FE3C4B-9598-7641-82DC-2DD04DACB03A}"/>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35" name="Freeform 29">
                <a:extLst>
                  <a:ext uri="{FF2B5EF4-FFF2-40B4-BE49-F238E27FC236}">
                    <a16:creationId xmlns:a16="http://schemas.microsoft.com/office/drawing/2014/main" id="{7FAA4CE9-02E8-1341-B94F-E76F53995F34}"/>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36" name="Freeform 30">
                <a:extLst>
                  <a:ext uri="{FF2B5EF4-FFF2-40B4-BE49-F238E27FC236}">
                    <a16:creationId xmlns:a16="http://schemas.microsoft.com/office/drawing/2014/main" id="{A15085B1-D6A7-8A4F-BA48-650F48BB951D}"/>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37" name="Freeform 31">
                <a:extLst>
                  <a:ext uri="{FF2B5EF4-FFF2-40B4-BE49-F238E27FC236}">
                    <a16:creationId xmlns:a16="http://schemas.microsoft.com/office/drawing/2014/main" id="{3358CA9C-2174-1F40-9FD5-1171ECCABCED}"/>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38" name="Freeform 32">
                <a:extLst>
                  <a:ext uri="{FF2B5EF4-FFF2-40B4-BE49-F238E27FC236}">
                    <a16:creationId xmlns:a16="http://schemas.microsoft.com/office/drawing/2014/main" id="{92A4A26B-E20C-7147-9665-A9798A7EAD8B}"/>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39" name="Freeform 33">
                <a:extLst>
                  <a:ext uri="{FF2B5EF4-FFF2-40B4-BE49-F238E27FC236}">
                    <a16:creationId xmlns:a16="http://schemas.microsoft.com/office/drawing/2014/main" id="{EF845B69-54C8-F940-B3BC-986C867C83BC}"/>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40" name="Freeform 34">
                <a:extLst>
                  <a:ext uri="{FF2B5EF4-FFF2-40B4-BE49-F238E27FC236}">
                    <a16:creationId xmlns:a16="http://schemas.microsoft.com/office/drawing/2014/main" id="{30844A3F-F098-9047-BFD7-7522A0D0F126}"/>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41" name="Freeform 35">
                <a:extLst>
                  <a:ext uri="{FF2B5EF4-FFF2-40B4-BE49-F238E27FC236}">
                    <a16:creationId xmlns:a16="http://schemas.microsoft.com/office/drawing/2014/main" id="{5B8CA66B-2606-EC49-88B6-49F6CC44D373}"/>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42" name="Freeform 36">
                <a:extLst>
                  <a:ext uri="{FF2B5EF4-FFF2-40B4-BE49-F238E27FC236}">
                    <a16:creationId xmlns:a16="http://schemas.microsoft.com/office/drawing/2014/main" id="{402B8FDF-4BE3-024F-96F1-4F941D0967A7}"/>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43" name="Freeform 37">
                <a:extLst>
                  <a:ext uri="{FF2B5EF4-FFF2-40B4-BE49-F238E27FC236}">
                    <a16:creationId xmlns:a16="http://schemas.microsoft.com/office/drawing/2014/main" id="{252DEE23-D73B-014B-B751-0FC8F80BA969}"/>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44" name="Freeform 38">
                <a:extLst>
                  <a:ext uri="{FF2B5EF4-FFF2-40B4-BE49-F238E27FC236}">
                    <a16:creationId xmlns:a16="http://schemas.microsoft.com/office/drawing/2014/main" id="{D27DC6F6-A4E2-7449-B1B7-04007292C735}"/>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45" name="Freeform 39">
                <a:extLst>
                  <a:ext uri="{FF2B5EF4-FFF2-40B4-BE49-F238E27FC236}">
                    <a16:creationId xmlns:a16="http://schemas.microsoft.com/office/drawing/2014/main" id="{D9662DE2-AD89-CB42-A5EE-295D159D99C0}"/>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46" name="Freeform 40">
                <a:extLst>
                  <a:ext uri="{FF2B5EF4-FFF2-40B4-BE49-F238E27FC236}">
                    <a16:creationId xmlns:a16="http://schemas.microsoft.com/office/drawing/2014/main" id="{83795F97-1222-C144-A2AC-780D249B6093}"/>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47" name="Freeform 41">
                <a:extLst>
                  <a:ext uri="{FF2B5EF4-FFF2-40B4-BE49-F238E27FC236}">
                    <a16:creationId xmlns:a16="http://schemas.microsoft.com/office/drawing/2014/main" id="{82F9E25B-3E3E-494B-8C81-801F4872D32A}"/>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48" name="Freeform 42">
                <a:extLst>
                  <a:ext uri="{FF2B5EF4-FFF2-40B4-BE49-F238E27FC236}">
                    <a16:creationId xmlns:a16="http://schemas.microsoft.com/office/drawing/2014/main" id="{E8FA1DF8-18BE-7144-90BA-89C6DB278B7E}"/>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49" name="Freeform 43">
                <a:extLst>
                  <a:ext uri="{FF2B5EF4-FFF2-40B4-BE49-F238E27FC236}">
                    <a16:creationId xmlns:a16="http://schemas.microsoft.com/office/drawing/2014/main" id="{A22000C7-ED2B-5E45-A229-489A7A56F96D}"/>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50" name="Freeform 44">
                <a:extLst>
                  <a:ext uri="{FF2B5EF4-FFF2-40B4-BE49-F238E27FC236}">
                    <a16:creationId xmlns:a16="http://schemas.microsoft.com/office/drawing/2014/main" id="{41EC59BA-A10C-4545-90AB-E9801165973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51" name="Freeform 45">
                <a:extLst>
                  <a:ext uri="{FF2B5EF4-FFF2-40B4-BE49-F238E27FC236}">
                    <a16:creationId xmlns:a16="http://schemas.microsoft.com/office/drawing/2014/main" id="{565A7FDF-28E2-E340-85E2-C94EA53483DA}"/>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52" name="Freeform 46">
                <a:extLst>
                  <a:ext uri="{FF2B5EF4-FFF2-40B4-BE49-F238E27FC236}">
                    <a16:creationId xmlns:a16="http://schemas.microsoft.com/office/drawing/2014/main" id="{A654F9B3-50DB-0546-8FF8-FB853B2EF5B5}"/>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53" name="Freeform 47">
                <a:extLst>
                  <a:ext uri="{FF2B5EF4-FFF2-40B4-BE49-F238E27FC236}">
                    <a16:creationId xmlns:a16="http://schemas.microsoft.com/office/drawing/2014/main" id="{69CCEBC4-3CB4-154F-A201-11F922785852}"/>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5" name="Group 52">
              <a:extLst>
                <a:ext uri="{FF2B5EF4-FFF2-40B4-BE49-F238E27FC236}">
                  <a16:creationId xmlns:a16="http://schemas.microsoft.com/office/drawing/2014/main" id="{F3FAE45C-CBDE-9043-88BD-F2BB5655F553}"/>
                </a:ext>
              </a:extLst>
            </p:cNvPr>
            <p:cNvGrpSpPr/>
            <p:nvPr/>
          </p:nvGrpSpPr>
          <p:grpSpPr>
            <a:xfrm rot="1800000" flipH="1">
              <a:off x="9364504" y="1581349"/>
              <a:ext cx="2176524" cy="2176524"/>
              <a:chOff x="822914" y="659192"/>
              <a:chExt cx="4961766" cy="4961766"/>
            </a:xfrm>
          </p:grpSpPr>
          <p:sp>
            <p:nvSpPr>
              <p:cNvPr id="66" name="Freeform 53">
                <a:extLst>
                  <a:ext uri="{FF2B5EF4-FFF2-40B4-BE49-F238E27FC236}">
                    <a16:creationId xmlns:a16="http://schemas.microsoft.com/office/drawing/2014/main" id="{C4E7F1DA-08A7-A54B-B01A-C542C94921C0}"/>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67" name="Freeform 54">
                <a:extLst>
                  <a:ext uri="{FF2B5EF4-FFF2-40B4-BE49-F238E27FC236}">
                    <a16:creationId xmlns:a16="http://schemas.microsoft.com/office/drawing/2014/main" id="{09ABF6D5-7834-D248-B993-64C92028F129}"/>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68" name="Freeform 55">
                <a:extLst>
                  <a:ext uri="{FF2B5EF4-FFF2-40B4-BE49-F238E27FC236}">
                    <a16:creationId xmlns:a16="http://schemas.microsoft.com/office/drawing/2014/main" id="{EA67BE21-B061-D348-AD5F-A25739948D91}"/>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69" name="Freeform 56">
                <a:extLst>
                  <a:ext uri="{FF2B5EF4-FFF2-40B4-BE49-F238E27FC236}">
                    <a16:creationId xmlns:a16="http://schemas.microsoft.com/office/drawing/2014/main" id="{6D3888FB-2AAA-6348-8C35-97282E261301}"/>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70" name="Freeform 57">
                <a:extLst>
                  <a:ext uri="{FF2B5EF4-FFF2-40B4-BE49-F238E27FC236}">
                    <a16:creationId xmlns:a16="http://schemas.microsoft.com/office/drawing/2014/main" id="{D04382DE-8CBB-1146-9DD7-E16F4B13A411}"/>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71" name="Freeform 58">
                <a:extLst>
                  <a:ext uri="{FF2B5EF4-FFF2-40B4-BE49-F238E27FC236}">
                    <a16:creationId xmlns:a16="http://schemas.microsoft.com/office/drawing/2014/main" id="{E076752D-9575-B948-8850-F6174D874286}"/>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72" name="Freeform 59">
                <a:extLst>
                  <a:ext uri="{FF2B5EF4-FFF2-40B4-BE49-F238E27FC236}">
                    <a16:creationId xmlns:a16="http://schemas.microsoft.com/office/drawing/2014/main" id="{7C6AAB26-3396-B74C-9DC1-57F41E368859}"/>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73" name="Freeform 60">
                <a:extLst>
                  <a:ext uri="{FF2B5EF4-FFF2-40B4-BE49-F238E27FC236}">
                    <a16:creationId xmlns:a16="http://schemas.microsoft.com/office/drawing/2014/main" id="{FFCB3A1F-31DC-864E-A996-92336704BE46}"/>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74" name="Freeform 61">
                <a:extLst>
                  <a:ext uri="{FF2B5EF4-FFF2-40B4-BE49-F238E27FC236}">
                    <a16:creationId xmlns:a16="http://schemas.microsoft.com/office/drawing/2014/main" id="{23D3C800-4114-C841-9A26-840C65E75030}"/>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75" name="Freeform 62">
                <a:extLst>
                  <a:ext uri="{FF2B5EF4-FFF2-40B4-BE49-F238E27FC236}">
                    <a16:creationId xmlns:a16="http://schemas.microsoft.com/office/drawing/2014/main" id="{DF4E8155-45EF-1D42-98A7-0B7D2FD76ED9}"/>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76" name="Freeform 63">
                <a:extLst>
                  <a:ext uri="{FF2B5EF4-FFF2-40B4-BE49-F238E27FC236}">
                    <a16:creationId xmlns:a16="http://schemas.microsoft.com/office/drawing/2014/main" id="{015E2B5A-C6E2-184D-8923-37FB73A4FF3E}"/>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77" name="Freeform 64">
                <a:extLst>
                  <a:ext uri="{FF2B5EF4-FFF2-40B4-BE49-F238E27FC236}">
                    <a16:creationId xmlns:a16="http://schemas.microsoft.com/office/drawing/2014/main" id="{0809B150-5188-2246-8547-D768A388C78C}"/>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78" name="Freeform 65">
                <a:extLst>
                  <a:ext uri="{FF2B5EF4-FFF2-40B4-BE49-F238E27FC236}">
                    <a16:creationId xmlns:a16="http://schemas.microsoft.com/office/drawing/2014/main" id="{02F59190-F5F1-274E-B73D-6FA2DE517B1A}"/>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79" name="Freeform 66">
                <a:extLst>
                  <a:ext uri="{FF2B5EF4-FFF2-40B4-BE49-F238E27FC236}">
                    <a16:creationId xmlns:a16="http://schemas.microsoft.com/office/drawing/2014/main" id="{77D0CDC9-A7C8-5249-ADB4-057FDDB1E30A}"/>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80" name="Freeform 67">
                <a:extLst>
                  <a:ext uri="{FF2B5EF4-FFF2-40B4-BE49-F238E27FC236}">
                    <a16:creationId xmlns:a16="http://schemas.microsoft.com/office/drawing/2014/main" id="{6BF2D21A-2282-4A49-983F-70E95DEA2E66}"/>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81" name="Freeform 68">
                <a:extLst>
                  <a:ext uri="{FF2B5EF4-FFF2-40B4-BE49-F238E27FC236}">
                    <a16:creationId xmlns:a16="http://schemas.microsoft.com/office/drawing/2014/main" id="{3927113D-F61E-5840-9F6A-C907B571CB74}"/>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82" name="Freeform 69">
                <a:extLst>
                  <a:ext uri="{FF2B5EF4-FFF2-40B4-BE49-F238E27FC236}">
                    <a16:creationId xmlns:a16="http://schemas.microsoft.com/office/drawing/2014/main" id="{820F148F-A265-3F4F-B721-69173279430B}"/>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83" name="Freeform 70">
                <a:extLst>
                  <a:ext uri="{FF2B5EF4-FFF2-40B4-BE49-F238E27FC236}">
                    <a16:creationId xmlns:a16="http://schemas.microsoft.com/office/drawing/2014/main" id="{67FFB29B-13F3-D14C-98DD-67EAFFD1E7E2}"/>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84" name="Freeform 71">
                <a:extLst>
                  <a:ext uri="{FF2B5EF4-FFF2-40B4-BE49-F238E27FC236}">
                    <a16:creationId xmlns:a16="http://schemas.microsoft.com/office/drawing/2014/main" id="{EE31180A-BE42-D048-B6A7-AA390B0B0AA8}"/>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85" name="Freeform 72">
                <a:extLst>
                  <a:ext uri="{FF2B5EF4-FFF2-40B4-BE49-F238E27FC236}">
                    <a16:creationId xmlns:a16="http://schemas.microsoft.com/office/drawing/2014/main" id="{B65FF5B8-907B-224E-8D2D-A28BE9D616D7}"/>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86" name="Freeform 73">
                <a:extLst>
                  <a:ext uri="{FF2B5EF4-FFF2-40B4-BE49-F238E27FC236}">
                    <a16:creationId xmlns:a16="http://schemas.microsoft.com/office/drawing/2014/main" id="{2CEC5045-2073-F749-A3CA-762B50EB6811}"/>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87" name="Freeform 74">
                <a:extLst>
                  <a:ext uri="{FF2B5EF4-FFF2-40B4-BE49-F238E27FC236}">
                    <a16:creationId xmlns:a16="http://schemas.microsoft.com/office/drawing/2014/main" id="{D3386FE0-F8E8-E84D-A577-389AE4DD47E9}"/>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88" name="Freeform 75">
                <a:extLst>
                  <a:ext uri="{FF2B5EF4-FFF2-40B4-BE49-F238E27FC236}">
                    <a16:creationId xmlns:a16="http://schemas.microsoft.com/office/drawing/2014/main" id="{63AB8F5C-0E61-CA45-BBF5-94B12717786B}"/>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89" name="Freeform 76">
                <a:extLst>
                  <a:ext uri="{FF2B5EF4-FFF2-40B4-BE49-F238E27FC236}">
                    <a16:creationId xmlns:a16="http://schemas.microsoft.com/office/drawing/2014/main" id="{C5487C07-A57D-FB49-8A2B-23416A136981}"/>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90" name="Freeform 77">
                <a:extLst>
                  <a:ext uri="{FF2B5EF4-FFF2-40B4-BE49-F238E27FC236}">
                    <a16:creationId xmlns:a16="http://schemas.microsoft.com/office/drawing/2014/main" id="{618283D6-8AFB-9047-B7CC-1C3A8B59AA40}"/>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91" name="Freeform 78">
                <a:extLst>
                  <a:ext uri="{FF2B5EF4-FFF2-40B4-BE49-F238E27FC236}">
                    <a16:creationId xmlns:a16="http://schemas.microsoft.com/office/drawing/2014/main" id="{527C830E-2875-B040-AFB1-3F099F0E99CE}"/>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92" name="Freeform 79">
                <a:extLst>
                  <a:ext uri="{FF2B5EF4-FFF2-40B4-BE49-F238E27FC236}">
                    <a16:creationId xmlns:a16="http://schemas.microsoft.com/office/drawing/2014/main" id="{DAD24C8E-4125-AE44-AC91-9B5112F13922}"/>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93" name="Freeform 80">
                <a:extLst>
                  <a:ext uri="{FF2B5EF4-FFF2-40B4-BE49-F238E27FC236}">
                    <a16:creationId xmlns:a16="http://schemas.microsoft.com/office/drawing/2014/main" id="{C00D16AC-ED09-164B-8791-0244D7A96C94}"/>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94" name="Freeform 81">
                <a:extLst>
                  <a:ext uri="{FF2B5EF4-FFF2-40B4-BE49-F238E27FC236}">
                    <a16:creationId xmlns:a16="http://schemas.microsoft.com/office/drawing/2014/main" id="{FB80B35E-0759-CF42-AAB6-4FE01C313A12}"/>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95" name="Freeform 82">
                <a:extLst>
                  <a:ext uri="{FF2B5EF4-FFF2-40B4-BE49-F238E27FC236}">
                    <a16:creationId xmlns:a16="http://schemas.microsoft.com/office/drawing/2014/main" id="{51DF660A-3EC6-ED40-8D3B-E80AFF21498B}"/>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96" name="Freeform 83">
                <a:extLst>
                  <a:ext uri="{FF2B5EF4-FFF2-40B4-BE49-F238E27FC236}">
                    <a16:creationId xmlns:a16="http://schemas.microsoft.com/office/drawing/2014/main" id="{FC920369-3106-DE4C-A6B5-2580B35E905E}"/>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97" name="Freeform 84">
                <a:extLst>
                  <a:ext uri="{FF2B5EF4-FFF2-40B4-BE49-F238E27FC236}">
                    <a16:creationId xmlns:a16="http://schemas.microsoft.com/office/drawing/2014/main" id="{BF2F1B20-C517-3941-9ED4-156C27BDE341}"/>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98" name="Freeform 85">
                <a:extLst>
                  <a:ext uri="{FF2B5EF4-FFF2-40B4-BE49-F238E27FC236}">
                    <a16:creationId xmlns:a16="http://schemas.microsoft.com/office/drawing/2014/main" id="{073C5CAF-C410-0C43-ACAE-3532026655CE}"/>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9" name="Freeform 86">
                <a:extLst>
                  <a:ext uri="{FF2B5EF4-FFF2-40B4-BE49-F238E27FC236}">
                    <a16:creationId xmlns:a16="http://schemas.microsoft.com/office/drawing/2014/main" id="{84AD6272-8AD0-0F4D-8DEA-A25817D24D78}"/>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00" name="Freeform 87">
                <a:extLst>
                  <a:ext uri="{FF2B5EF4-FFF2-40B4-BE49-F238E27FC236}">
                    <a16:creationId xmlns:a16="http://schemas.microsoft.com/office/drawing/2014/main" id="{EE173632-FD45-1343-9F39-93A7293FD7BC}"/>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01" name="Freeform 88">
                <a:extLst>
                  <a:ext uri="{FF2B5EF4-FFF2-40B4-BE49-F238E27FC236}">
                    <a16:creationId xmlns:a16="http://schemas.microsoft.com/office/drawing/2014/main" id="{67B3EE01-F1E0-754D-966A-EFE7E63A0AA8}"/>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02" name="Freeform 89">
                <a:extLst>
                  <a:ext uri="{FF2B5EF4-FFF2-40B4-BE49-F238E27FC236}">
                    <a16:creationId xmlns:a16="http://schemas.microsoft.com/office/drawing/2014/main" id="{8B0E89DC-043F-F844-974B-3B24A34D3583}"/>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03" name="Freeform 90">
                <a:extLst>
                  <a:ext uri="{FF2B5EF4-FFF2-40B4-BE49-F238E27FC236}">
                    <a16:creationId xmlns:a16="http://schemas.microsoft.com/office/drawing/2014/main" id="{B86F65A3-81CF-9443-948E-0A948FBD076F}"/>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04" name="Freeform 91">
                <a:extLst>
                  <a:ext uri="{FF2B5EF4-FFF2-40B4-BE49-F238E27FC236}">
                    <a16:creationId xmlns:a16="http://schemas.microsoft.com/office/drawing/2014/main" id="{8C8A0252-A3F9-8F4C-A197-4160DED33E46}"/>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05" name="Freeform 92">
                <a:extLst>
                  <a:ext uri="{FF2B5EF4-FFF2-40B4-BE49-F238E27FC236}">
                    <a16:creationId xmlns:a16="http://schemas.microsoft.com/office/drawing/2014/main" id="{79CB04AE-C114-E740-A70A-1D5C3FEA6142}"/>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06" name="Freeform 93">
                <a:extLst>
                  <a:ext uri="{FF2B5EF4-FFF2-40B4-BE49-F238E27FC236}">
                    <a16:creationId xmlns:a16="http://schemas.microsoft.com/office/drawing/2014/main" id="{99E5FFDC-DEB1-5245-AE01-0C3C4FCBE2E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07" name="Freeform 94">
                <a:extLst>
                  <a:ext uri="{FF2B5EF4-FFF2-40B4-BE49-F238E27FC236}">
                    <a16:creationId xmlns:a16="http://schemas.microsoft.com/office/drawing/2014/main" id="{0C22E894-E137-6143-9491-77EF0209405A}"/>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08" name="Freeform 95">
                <a:extLst>
                  <a:ext uri="{FF2B5EF4-FFF2-40B4-BE49-F238E27FC236}">
                    <a16:creationId xmlns:a16="http://schemas.microsoft.com/office/drawing/2014/main" id="{6EFC800C-D0A1-9F4A-80F8-22386C33B9E6}"/>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09" name="Freeform 96">
                <a:extLst>
                  <a:ext uri="{FF2B5EF4-FFF2-40B4-BE49-F238E27FC236}">
                    <a16:creationId xmlns:a16="http://schemas.microsoft.com/office/drawing/2014/main" id="{73DBD7A7-3AD5-BA45-ACFC-F456881B89F4}"/>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20" name="Group 101">
              <a:extLst>
                <a:ext uri="{FF2B5EF4-FFF2-40B4-BE49-F238E27FC236}">
                  <a16:creationId xmlns:a16="http://schemas.microsoft.com/office/drawing/2014/main" id="{D4819ABE-12DD-0D4E-BBAE-D0B7AA5CBFDE}"/>
                </a:ext>
              </a:extLst>
            </p:cNvPr>
            <p:cNvGrpSpPr/>
            <p:nvPr/>
          </p:nvGrpSpPr>
          <p:grpSpPr>
            <a:xfrm rot="20997500">
              <a:off x="9338700" y="3927260"/>
              <a:ext cx="1349391" cy="1349391"/>
              <a:chOff x="822914" y="659192"/>
              <a:chExt cx="4961766" cy="4961766"/>
            </a:xfrm>
          </p:grpSpPr>
          <p:sp>
            <p:nvSpPr>
              <p:cNvPr id="22" name="Freeform 102">
                <a:extLst>
                  <a:ext uri="{FF2B5EF4-FFF2-40B4-BE49-F238E27FC236}">
                    <a16:creationId xmlns:a16="http://schemas.microsoft.com/office/drawing/2014/main" id="{7A13156C-991C-6F4D-9699-DBE2E12E048F}"/>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23" name="Freeform 103">
                <a:extLst>
                  <a:ext uri="{FF2B5EF4-FFF2-40B4-BE49-F238E27FC236}">
                    <a16:creationId xmlns:a16="http://schemas.microsoft.com/office/drawing/2014/main" id="{D591544B-C429-9B44-9055-628BE6A00775}"/>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4" name="Freeform 104">
                <a:extLst>
                  <a:ext uri="{FF2B5EF4-FFF2-40B4-BE49-F238E27FC236}">
                    <a16:creationId xmlns:a16="http://schemas.microsoft.com/office/drawing/2014/main" id="{FA20EAA5-50CF-DE49-89B7-ED144EE377CA}"/>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25" name="Freeform 105">
                <a:extLst>
                  <a:ext uri="{FF2B5EF4-FFF2-40B4-BE49-F238E27FC236}">
                    <a16:creationId xmlns:a16="http://schemas.microsoft.com/office/drawing/2014/main" id="{171522E9-6051-544F-8670-D6533D739BD1}"/>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6" name="Freeform 106">
                <a:extLst>
                  <a:ext uri="{FF2B5EF4-FFF2-40B4-BE49-F238E27FC236}">
                    <a16:creationId xmlns:a16="http://schemas.microsoft.com/office/drawing/2014/main" id="{26D58E91-7E48-4D44-9736-EDC12F194851}"/>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27" name="Freeform 107">
                <a:extLst>
                  <a:ext uri="{FF2B5EF4-FFF2-40B4-BE49-F238E27FC236}">
                    <a16:creationId xmlns:a16="http://schemas.microsoft.com/office/drawing/2014/main" id="{25362D94-8D6B-DD4B-8D13-F2BA9BEBD533}"/>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28" name="Freeform 108">
                <a:extLst>
                  <a:ext uri="{FF2B5EF4-FFF2-40B4-BE49-F238E27FC236}">
                    <a16:creationId xmlns:a16="http://schemas.microsoft.com/office/drawing/2014/main" id="{91CFCC4C-36E5-8449-BB9A-FAF642B5ED21}"/>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29" name="Freeform 109">
                <a:extLst>
                  <a:ext uri="{FF2B5EF4-FFF2-40B4-BE49-F238E27FC236}">
                    <a16:creationId xmlns:a16="http://schemas.microsoft.com/office/drawing/2014/main" id="{D077C577-7020-864E-A8FB-9E2BBB026558}"/>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30" name="Freeform 110">
                <a:extLst>
                  <a:ext uri="{FF2B5EF4-FFF2-40B4-BE49-F238E27FC236}">
                    <a16:creationId xmlns:a16="http://schemas.microsoft.com/office/drawing/2014/main" id="{70AB20D3-4400-474B-8693-4340DC6B3146}"/>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31" name="Freeform 111">
                <a:extLst>
                  <a:ext uri="{FF2B5EF4-FFF2-40B4-BE49-F238E27FC236}">
                    <a16:creationId xmlns:a16="http://schemas.microsoft.com/office/drawing/2014/main" id="{F72B9CA7-15B7-2643-96E5-B16FF8F1B2BC}"/>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32" name="Freeform 112">
                <a:extLst>
                  <a:ext uri="{FF2B5EF4-FFF2-40B4-BE49-F238E27FC236}">
                    <a16:creationId xmlns:a16="http://schemas.microsoft.com/office/drawing/2014/main" id="{164F8F3E-941F-4D4F-9FBD-88398DCC0A6E}"/>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33" name="Freeform 113">
                <a:extLst>
                  <a:ext uri="{FF2B5EF4-FFF2-40B4-BE49-F238E27FC236}">
                    <a16:creationId xmlns:a16="http://schemas.microsoft.com/office/drawing/2014/main" id="{DE3B9C2A-C1DF-724B-A933-C4AA9E8CC046}"/>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34" name="Freeform 114">
                <a:extLst>
                  <a:ext uri="{FF2B5EF4-FFF2-40B4-BE49-F238E27FC236}">
                    <a16:creationId xmlns:a16="http://schemas.microsoft.com/office/drawing/2014/main" id="{FF9586E8-10EF-6343-8BCD-4A25E476163D}"/>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35" name="Freeform 115">
                <a:extLst>
                  <a:ext uri="{FF2B5EF4-FFF2-40B4-BE49-F238E27FC236}">
                    <a16:creationId xmlns:a16="http://schemas.microsoft.com/office/drawing/2014/main" id="{01B1351A-790E-6745-841B-415F0FED29DF}"/>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36" name="Freeform 116">
                <a:extLst>
                  <a:ext uri="{FF2B5EF4-FFF2-40B4-BE49-F238E27FC236}">
                    <a16:creationId xmlns:a16="http://schemas.microsoft.com/office/drawing/2014/main" id="{6710A577-CB4C-5D40-B4BF-3B1FB85FA29A}"/>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37" name="Freeform 117">
                <a:extLst>
                  <a:ext uri="{FF2B5EF4-FFF2-40B4-BE49-F238E27FC236}">
                    <a16:creationId xmlns:a16="http://schemas.microsoft.com/office/drawing/2014/main" id="{0198329E-615A-974F-B30A-79CA9DD38407}"/>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38" name="Freeform 118">
                <a:extLst>
                  <a:ext uri="{FF2B5EF4-FFF2-40B4-BE49-F238E27FC236}">
                    <a16:creationId xmlns:a16="http://schemas.microsoft.com/office/drawing/2014/main" id="{4A5C4804-DAA3-FC4C-B648-62079882C523}"/>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39" name="Freeform 119">
                <a:extLst>
                  <a:ext uri="{FF2B5EF4-FFF2-40B4-BE49-F238E27FC236}">
                    <a16:creationId xmlns:a16="http://schemas.microsoft.com/office/drawing/2014/main" id="{FB2C112C-C653-A24D-980C-BD0F48A49C2A}"/>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40" name="Freeform 120">
                <a:extLst>
                  <a:ext uri="{FF2B5EF4-FFF2-40B4-BE49-F238E27FC236}">
                    <a16:creationId xmlns:a16="http://schemas.microsoft.com/office/drawing/2014/main" id="{7D11DAEE-BE14-C24F-A6AF-47114D97ABCA}"/>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41" name="Freeform 121">
                <a:extLst>
                  <a:ext uri="{FF2B5EF4-FFF2-40B4-BE49-F238E27FC236}">
                    <a16:creationId xmlns:a16="http://schemas.microsoft.com/office/drawing/2014/main" id="{272C1C3A-BB5B-6242-A0C0-BBC816B1F916}"/>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42" name="Freeform 122">
                <a:extLst>
                  <a:ext uri="{FF2B5EF4-FFF2-40B4-BE49-F238E27FC236}">
                    <a16:creationId xmlns:a16="http://schemas.microsoft.com/office/drawing/2014/main" id="{718F86AC-0BF5-E946-AD5D-8975B4716F11}"/>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43" name="Freeform 123">
                <a:extLst>
                  <a:ext uri="{FF2B5EF4-FFF2-40B4-BE49-F238E27FC236}">
                    <a16:creationId xmlns:a16="http://schemas.microsoft.com/office/drawing/2014/main" id="{A0ECF4B7-5FA9-0A42-B55C-2731B8729AA6}"/>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44" name="Freeform 124">
                <a:extLst>
                  <a:ext uri="{FF2B5EF4-FFF2-40B4-BE49-F238E27FC236}">
                    <a16:creationId xmlns:a16="http://schemas.microsoft.com/office/drawing/2014/main" id="{3B7D4A95-1CD2-2E4E-9388-07A16C7277D9}"/>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45" name="Freeform 125">
                <a:extLst>
                  <a:ext uri="{FF2B5EF4-FFF2-40B4-BE49-F238E27FC236}">
                    <a16:creationId xmlns:a16="http://schemas.microsoft.com/office/drawing/2014/main" id="{D0660694-F892-3B4C-9BE7-54469C2A6C33}"/>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46" name="Freeform 126">
                <a:extLst>
                  <a:ext uri="{FF2B5EF4-FFF2-40B4-BE49-F238E27FC236}">
                    <a16:creationId xmlns:a16="http://schemas.microsoft.com/office/drawing/2014/main" id="{1CA4E61C-14A5-4D44-B3A5-B2AE0B004909}"/>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47" name="Freeform 127">
                <a:extLst>
                  <a:ext uri="{FF2B5EF4-FFF2-40B4-BE49-F238E27FC236}">
                    <a16:creationId xmlns:a16="http://schemas.microsoft.com/office/drawing/2014/main" id="{FAC1AB42-5241-2B45-9D45-1BE41796D8BC}"/>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48" name="Freeform 128">
                <a:extLst>
                  <a:ext uri="{FF2B5EF4-FFF2-40B4-BE49-F238E27FC236}">
                    <a16:creationId xmlns:a16="http://schemas.microsoft.com/office/drawing/2014/main" id="{ECD1ACD7-7173-F14F-A186-04A705C90556}"/>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49" name="Freeform 129">
                <a:extLst>
                  <a:ext uri="{FF2B5EF4-FFF2-40B4-BE49-F238E27FC236}">
                    <a16:creationId xmlns:a16="http://schemas.microsoft.com/office/drawing/2014/main" id="{9E63B119-007E-3945-A90C-81FB80420EE5}"/>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50" name="Freeform 130">
                <a:extLst>
                  <a:ext uri="{FF2B5EF4-FFF2-40B4-BE49-F238E27FC236}">
                    <a16:creationId xmlns:a16="http://schemas.microsoft.com/office/drawing/2014/main" id="{47703F56-3897-0147-892A-7F7C362FA5D3}"/>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51" name="Freeform 131">
                <a:extLst>
                  <a:ext uri="{FF2B5EF4-FFF2-40B4-BE49-F238E27FC236}">
                    <a16:creationId xmlns:a16="http://schemas.microsoft.com/office/drawing/2014/main" id="{1FCAA07B-5FC1-F94C-8E0D-B75A10C78244}"/>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52" name="Freeform 132">
                <a:extLst>
                  <a:ext uri="{FF2B5EF4-FFF2-40B4-BE49-F238E27FC236}">
                    <a16:creationId xmlns:a16="http://schemas.microsoft.com/office/drawing/2014/main" id="{D81C841A-709F-C943-8611-358C579EAF7F}"/>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53" name="Freeform 133">
                <a:extLst>
                  <a:ext uri="{FF2B5EF4-FFF2-40B4-BE49-F238E27FC236}">
                    <a16:creationId xmlns:a16="http://schemas.microsoft.com/office/drawing/2014/main" id="{50B03D9E-AA97-5D4E-9945-4446A5602222}"/>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54" name="Freeform 134">
                <a:extLst>
                  <a:ext uri="{FF2B5EF4-FFF2-40B4-BE49-F238E27FC236}">
                    <a16:creationId xmlns:a16="http://schemas.microsoft.com/office/drawing/2014/main" id="{B51149F8-D19C-ED4C-9672-E9BA912D99BD}"/>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5" name="Freeform 135">
                <a:extLst>
                  <a:ext uri="{FF2B5EF4-FFF2-40B4-BE49-F238E27FC236}">
                    <a16:creationId xmlns:a16="http://schemas.microsoft.com/office/drawing/2014/main" id="{BDC6F2CB-C48F-4644-9C79-F21B07FE3FF1}"/>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56" name="Freeform 136">
                <a:extLst>
                  <a:ext uri="{FF2B5EF4-FFF2-40B4-BE49-F238E27FC236}">
                    <a16:creationId xmlns:a16="http://schemas.microsoft.com/office/drawing/2014/main" id="{C8505B07-0291-EB4B-A0E8-3489C6227C66}"/>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57" name="Freeform 137">
                <a:extLst>
                  <a:ext uri="{FF2B5EF4-FFF2-40B4-BE49-F238E27FC236}">
                    <a16:creationId xmlns:a16="http://schemas.microsoft.com/office/drawing/2014/main" id="{18657893-535C-CF46-BA76-E2E78ADB7457}"/>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58" name="Freeform 138">
                <a:extLst>
                  <a:ext uri="{FF2B5EF4-FFF2-40B4-BE49-F238E27FC236}">
                    <a16:creationId xmlns:a16="http://schemas.microsoft.com/office/drawing/2014/main" id="{B7A0B6B8-6B05-864F-B3A0-40B7BF5A599D}"/>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59" name="Freeform 139">
                <a:extLst>
                  <a:ext uri="{FF2B5EF4-FFF2-40B4-BE49-F238E27FC236}">
                    <a16:creationId xmlns:a16="http://schemas.microsoft.com/office/drawing/2014/main" id="{C5ED7538-F9B7-7242-9ED5-ABF55BD57DFC}"/>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60" name="Freeform 140">
                <a:extLst>
                  <a:ext uri="{FF2B5EF4-FFF2-40B4-BE49-F238E27FC236}">
                    <a16:creationId xmlns:a16="http://schemas.microsoft.com/office/drawing/2014/main" id="{CD0B1EDC-FE06-E94F-A665-2A4E08B126A1}"/>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61" name="Freeform 141">
                <a:extLst>
                  <a:ext uri="{FF2B5EF4-FFF2-40B4-BE49-F238E27FC236}">
                    <a16:creationId xmlns:a16="http://schemas.microsoft.com/office/drawing/2014/main" id="{B26EDDFA-BE0D-0545-A77F-BB1688349889}"/>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62" name="Freeform 142">
                <a:extLst>
                  <a:ext uri="{FF2B5EF4-FFF2-40B4-BE49-F238E27FC236}">
                    <a16:creationId xmlns:a16="http://schemas.microsoft.com/office/drawing/2014/main" id="{2481D26F-011B-864D-8AC5-62EFDE0E5D32}"/>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63" name="Freeform 143">
                <a:extLst>
                  <a:ext uri="{FF2B5EF4-FFF2-40B4-BE49-F238E27FC236}">
                    <a16:creationId xmlns:a16="http://schemas.microsoft.com/office/drawing/2014/main" id="{96B833C1-E0D5-9341-9A19-EEDC24726AAB}"/>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64" name="Freeform 144">
                <a:extLst>
                  <a:ext uri="{FF2B5EF4-FFF2-40B4-BE49-F238E27FC236}">
                    <a16:creationId xmlns:a16="http://schemas.microsoft.com/office/drawing/2014/main" id="{2961ED9F-0686-864E-A0EA-6DB6E59D098F}"/>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65" name="Freeform 145">
                <a:extLst>
                  <a:ext uri="{FF2B5EF4-FFF2-40B4-BE49-F238E27FC236}">
                    <a16:creationId xmlns:a16="http://schemas.microsoft.com/office/drawing/2014/main" id="{62ACBDD7-489F-D948-8054-53837DBC3CDD}"/>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sp>
        <p:nvSpPr>
          <p:cNvPr id="11" name="Aşağı Ok 10">
            <a:extLst>
              <a:ext uri="{FF2B5EF4-FFF2-40B4-BE49-F238E27FC236}">
                <a16:creationId xmlns:a16="http://schemas.microsoft.com/office/drawing/2014/main" id="{9D3C2B71-7CCF-404B-BC72-BBF378742783}"/>
              </a:ext>
            </a:extLst>
          </p:cNvPr>
          <p:cNvSpPr/>
          <p:nvPr/>
        </p:nvSpPr>
        <p:spPr>
          <a:xfrm>
            <a:off x="10092399" y="2101652"/>
            <a:ext cx="185118" cy="373730"/>
          </a:xfrm>
          <a:prstGeom prst="down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tr-TR"/>
          </a:p>
        </p:txBody>
      </p:sp>
      <p:sp>
        <p:nvSpPr>
          <p:cNvPr id="12" name="Metin kutusu 11">
            <a:extLst>
              <a:ext uri="{FF2B5EF4-FFF2-40B4-BE49-F238E27FC236}">
                <a16:creationId xmlns:a16="http://schemas.microsoft.com/office/drawing/2014/main" id="{356F1436-5261-584F-997A-7BE428D749B5}"/>
              </a:ext>
            </a:extLst>
          </p:cNvPr>
          <p:cNvSpPr txBox="1"/>
          <p:nvPr/>
        </p:nvSpPr>
        <p:spPr>
          <a:xfrm>
            <a:off x="9889265" y="2479830"/>
            <a:ext cx="711707" cy="276999"/>
          </a:xfrm>
          <a:prstGeom prst="rect">
            <a:avLst/>
          </a:prstGeom>
          <a:noFill/>
        </p:spPr>
        <p:txBody>
          <a:bodyPr wrap="square" rtlCol="0">
            <a:spAutoFit/>
          </a:bodyPr>
          <a:lstStyle/>
          <a:p>
            <a:r>
              <a:rPr lang="tr-TR" sz="1200" dirty="0"/>
              <a:t>WUHAN</a:t>
            </a:r>
          </a:p>
        </p:txBody>
      </p:sp>
    </p:spTree>
    <p:extLst>
      <p:ext uri="{BB962C8B-B14F-4D97-AF65-F5344CB8AC3E}">
        <p14:creationId xmlns:p14="http://schemas.microsoft.com/office/powerpoint/2010/main" val="219346085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F0921C8-6D1E-4E55-8F18-F2037FDB78FA}"/>
              </a:ext>
            </a:extLst>
          </p:cNvPr>
          <p:cNvSpPr/>
          <p:nvPr/>
        </p:nvSpPr>
        <p:spPr>
          <a:xfrm>
            <a:off x="6096000" y="1611669"/>
            <a:ext cx="5272248" cy="1754326"/>
          </a:xfrm>
          <a:prstGeom prst="rect">
            <a:avLst/>
          </a:prstGeom>
        </p:spPr>
        <p:txBody>
          <a:bodyPr wrap="square">
            <a:spAutoFit/>
          </a:bodyPr>
          <a:lstStyle/>
          <a:p>
            <a:r>
              <a:rPr lang="en-ID" sz="3600" b="1" dirty="0">
                <a:solidFill>
                  <a:srgbClr val="C00000"/>
                </a:solidFill>
                <a:latin typeface="Arial" panose="020B0604020202020204" pitchFamily="34" charset="0"/>
                <a:ea typeface="Roboto Slab" pitchFamily="2" charset="0"/>
                <a:cs typeface="Arial" panose="020B0604020202020204" pitchFamily="34" charset="0"/>
              </a:rPr>
              <a:t>COVID-19’UN</a:t>
            </a:r>
          </a:p>
          <a:p>
            <a:r>
              <a:rPr lang="en-ID" sz="3600" b="1" dirty="0">
                <a:latin typeface="Arial" panose="020B0604020202020204" pitchFamily="34" charset="0"/>
                <a:ea typeface="Roboto Slab" pitchFamily="2" charset="0"/>
                <a:cs typeface="Arial" panose="020B0604020202020204" pitchFamily="34" charset="0"/>
              </a:rPr>
              <a:t>BELİRTİLERİ NELERDİR?</a:t>
            </a:r>
          </a:p>
        </p:txBody>
      </p:sp>
      <p:sp>
        <p:nvSpPr>
          <p:cNvPr id="14" name="TextBox 13">
            <a:extLst>
              <a:ext uri="{FF2B5EF4-FFF2-40B4-BE49-F238E27FC236}">
                <a16:creationId xmlns:a16="http://schemas.microsoft.com/office/drawing/2014/main" id="{34D4C964-1A4B-44C3-A3D1-87CC322A8297}"/>
              </a:ext>
            </a:extLst>
          </p:cNvPr>
          <p:cNvSpPr txBox="1"/>
          <p:nvPr/>
        </p:nvSpPr>
        <p:spPr>
          <a:xfrm>
            <a:off x="6151704" y="3430333"/>
            <a:ext cx="5362857" cy="1938992"/>
          </a:xfrm>
          <a:prstGeom prst="rect">
            <a:avLst/>
          </a:prstGeom>
          <a:noFill/>
        </p:spPr>
        <p:txBody>
          <a:bodyPr wrap="square" rtlCol="0">
            <a:spAutoFit/>
          </a:bodyPr>
          <a:lstStyle/>
          <a:p>
            <a:pPr algn="just">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Yüksek ateş, öksürük, nefes darlığı, baş ağrısı, boğaz ağrısı, burun akıntısı, kas ve eklem ağrısı, halsizlik, koku ve tat alma duyusu kaybı, ishal bu hastalığın belirtileridir. Şiddetli olgularda zatürre, ağır solunum yetmezliği, böbrek yetmezliği ve ölüm gelişebilmektedir.</a:t>
            </a:r>
          </a:p>
        </p:txBody>
      </p:sp>
      <p:grpSp>
        <p:nvGrpSpPr>
          <p:cNvPr id="13" name="Group 156">
            <a:extLst>
              <a:ext uri="{FF2B5EF4-FFF2-40B4-BE49-F238E27FC236}">
                <a16:creationId xmlns:a16="http://schemas.microsoft.com/office/drawing/2014/main" id="{416CA443-41EC-E74F-89A5-1926ED13D9BD}"/>
              </a:ext>
            </a:extLst>
          </p:cNvPr>
          <p:cNvGrpSpPr/>
          <p:nvPr/>
        </p:nvGrpSpPr>
        <p:grpSpPr>
          <a:xfrm rot="14475331">
            <a:off x="9337716" y="536496"/>
            <a:ext cx="2209226" cy="1678838"/>
            <a:chOff x="6678284" y="1581349"/>
            <a:chExt cx="4862744" cy="3695302"/>
          </a:xfrm>
        </p:grpSpPr>
        <p:grpSp>
          <p:nvGrpSpPr>
            <p:cNvPr id="16" name="Group 3">
              <a:extLst>
                <a:ext uri="{FF2B5EF4-FFF2-40B4-BE49-F238E27FC236}">
                  <a16:creationId xmlns:a16="http://schemas.microsoft.com/office/drawing/2014/main" id="{4610F7E9-92EE-8348-BC33-404BE63EBEFE}"/>
                </a:ext>
              </a:extLst>
            </p:cNvPr>
            <p:cNvGrpSpPr/>
            <p:nvPr/>
          </p:nvGrpSpPr>
          <p:grpSpPr>
            <a:xfrm>
              <a:off x="6678284" y="2381763"/>
              <a:ext cx="2674992" cy="2674992"/>
              <a:chOff x="822914" y="659192"/>
              <a:chExt cx="4961766" cy="4961766"/>
            </a:xfrm>
          </p:grpSpPr>
          <p:sp>
            <p:nvSpPr>
              <p:cNvPr id="107" name="Freeform 4">
                <a:extLst>
                  <a:ext uri="{FF2B5EF4-FFF2-40B4-BE49-F238E27FC236}">
                    <a16:creationId xmlns:a16="http://schemas.microsoft.com/office/drawing/2014/main" id="{DA37CF98-065C-4F44-84D5-D00673D68260}"/>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108" name="Freeform 5">
                <a:extLst>
                  <a:ext uri="{FF2B5EF4-FFF2-40B4-BE49-F238E27FC236}">
                    <a16:creationId xmlns:a16="http://schemas.microsoft.com/office/drawing/2014/main" id="{1DD742BD-2699-ED4E-A746-7D800882E1CC}"/>
                  </a:ext>
                </a:extLst>
              </p:cNvPr>
              <p:cNvSpPr>
                <a:spLocks noChangeArrowheads="1"/>
              </p:cNvSpPr>
              <p:nvPr/>
            </p:nvSpPr>
            <p:spPr bwMode="auto">
              <a:xfrm>
                <a:off x="3004621"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09" name="Freeform 6">
                <a:extLst>
                  <a:ext uri="{FF2B5EF4-FFF2-40B4-BE49-F238E27FC236}">
                    <a16:creationId xmlns:a16="http://schemas.microsoft.com/office/drawing/2014/main" id="{7C865C69-47B5-4D44-BA81-3ABA80B2167B}"/>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110" name="Freeform 7">
                <a:extLst>
                  <a:ext uri="{FF2B5EF4-FFF2-40B4-BE49-F238E27FC236}">
                    <a16:creationId xmlns:a16="http://schemas.microsoft.com/office/drawing/2014/main" id="{6BD148DE-0B8F-8B4E-A336-FA63C5C1AA03}"/>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11" name="Freeform 8">
                <a:extLst>
                  <a:ext uri="{FF2B5EF4-FFF2-40B4-BE49-F238E27FC236}">
                    <a16:creationId xmlns:a16="http://schemas.microsoft.com/office/drawing/2014/main" id="{E14C61C3-E927-714D-A8FF-ECE9E214C3FA}"/>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112" name="Freeform 9">
                <a:extLst>
                  <a:ext uri="{FF2B5EF4-FFF2-40B4-BE49-F238E27FC236}">
                    <a16:creationId xmlns:a16="http://schemas.microsoft.com/office/drawing/2014/main" id="{40AB628C-9A31-8641-8847-1EB89B071100}"/>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113" name="Freeform 10">
                <a:extLst>
                  <a:ext uri="{FF2B5EF4-FFF2-40B4-BE49-F238E27FC236}">
                    <a16:creationId xmlns:a16="http://schemas.microsoft.com/office/drawing/2014/main" id="{0CF0FCB9-7C62-C24F-AA7A-0947C15ABD24}"/>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114" name="Freeform 11">
                <a:extLst>
                  <a:ext uri="{FF2B5EF4-FFF2-40B4-BE49-F238E27FC236}">
                    <a16:creationId xmlns:a16="http://schemas.microsoft.com/office/drawing/2014/main" id="{7FF5A78A-5A5C-9F45-9332-2F68BD880484}"/>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115" name="Freeform 12">
                <a:extLst>
                  <a:ext uri="{FF2B5EF4-FFF2-40B4-BE49-F238E27FC236}">
                    <a16:creationId xmlns:a16="http://schemas.microsoft.com/office/drawing/2014/main" id="{479381B3-84F9-FB40-B225-FCF474832B4C}"/>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116" name="Freeform 13">
                <a:extLst>
                  <a:ext uri="{FF2B5EF4-FFF2-40B4-BE49-F238E27FC236}">
                    <a16:creationId xmlns:a16="http://schemas.microsoft.com/office/drawing/2014/main" id="{025736F2-AC5C-6948-839C-73C7A83B7E5D}"/>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117" name="Freeform 14">
                <a:extLst>
                  <a:ext uri="{FF2B5EF4-FFF2-40B4-BE49-F238E27FC236}">
                    <a16:creationId xmlns:a16="http://schemas.microsoft.com/office/drawing/2014/main" id="{7279ED65-5ECE-DC4D-B02D-859AC35B6D65}"/>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118" name="Freeform 15">
                <a:extLst>
                  <a:ext uri="{FF2B5EF4-FFF2-40B4-BE49-F238E27FC236}">
                    <a16:creationId xmlns:a16="http://schemas.microsoft.com/office/drawing/2014/main" id="{CF830FF3-69B4-9447-8238-E08EB51FDDF8}"/>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119" name="Freeform 16">
                <a:extLst>
                  <a:ext uri="{FF2B5EF4-FFF2-40B4-BE49-F238E27FC236}">
                    <a16:creationId xmlns:a16="http://schemas.microsoft.com/office/drawing/2014/main" id="{22B9CFF7-BFF2-EA4F-9958-0CA856D216B4}"/>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120" name="Freeform 17">
                <a:extLst>
                  <a:ext uri="{FF2B5EF4-FFF2-40B4-BE49-F238E27FC236}">
                    <a16:creationId xmlns:a16="http://schemas.microsoft.com/office/drawing/2014/main" id="{56153857-28E6-6C40-ADF8-9C81FE993ECB}"/>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121" name="Freeform 18">
                <a:extLst>
                  <a:ext uri="{FF2B5EF4-FFF2-40B4-BE49-F238E27FC236}">
                    <a16:creationId xmlns:a16="http://schemas.microsoft.com/office/drawing/2014/main" id="{9BE8834B-3B5F-CB4E-B560-2A6BDBF79923}"/>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122" name="Freeform 19">
                <a:extLst>
                  <a:ext uri="{FF2B5EF4-FFF2-40B4-BE49-F238E27FC236}">
                    <a16:creationId xmlns:a16="http://schemas.microsoft.com/office/drawing/2014/main" id="{06A0EA9F-CC63-734B-BD0B-04E76A50CC7A}"/>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23" name="Freeform 20">
                <a:extLst>
                  <a:ext uri="{FF2B5EF4-FFF2-40B4-BE49-F238E27FC236}">
                    <a16:creationId xmlns:a16="http://schemas.microsoft.com/office/drawing/2014/main" id="{0F13BBCA-9003-CB4F-BBDE-F4F378259B32}"/>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24" name="Freeform 21">
                <a:extLst>
                  <a:ext uri="{FF2B5EF4-FFF2-40B4-BE49-F238E27FC236}">
                    <a16:creationId xmlns:a16="http://schemas.microsoft.com/office/drawing/2014/main" id="{7008CBA6-FABB-5042-87F2-41AA5B263F51}"/>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25" name="Freeform 22">
                <a:extLst>
                  <a:ext uri="{FF2B5EF4-FFF2-40B4-BE49-F238E27FC236}">
                    <a16:creationId xmlns:a16="http://schemas.microsoft.com/office/drawing/2014/main" id="{84FE6614-DDED-3140-B245-D227D1A5FE42}"/>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26" name="Freeform 23">
                <a:extLst>
                  <a:ext uri="{FF2B5EF4-FFF2-40B4-BE49-F238E27FC236}">
                    <a16:creationId xmlns:a16="http://schemas.microsoft.com/office/drawing/2014/main" id="{05963965-5505-BB48-A937-1D43E9942929}"/>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27" name="Freeform 24">
                <a:extLst>
                  <a:ext uri="{FF2B5EF4-FFF2-40B4-BE49-F238E27FC236}">
                    <a16:creationId xmlns:a16="http://schemas.microsoft.com/office/drawing/2014/main" id="{1822DFBC-3903-164A-A672-1A66A6E03892}"/>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28" name="Freeform 25">
                <a:extLst>
                  <a:ext uri="{FF2B5EF4-FFF2-40B4-BE49-F238E27FC236}">
                    <a16:creationId xmlns:a16="http://schemas.microsoft.com/office/drawing/2014/main" id="{F265B787-EE04-544E-A050-3056F292E390}"/>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29" name="Freeform 26">
                <a:extLst>
                  <a:ext uri="{FF2B5EF4-FFF2-40B4-BE49-F238E27FC236}">
                    <a16:creationId xmlns:a16="http://schemas.microsoft.com/office/drawing/2014/main" id="{41DC2D43-BFE1-5A48-90E2-15C8906AA473}"/>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30" name="Freeform 27">
                <a:extLst>
                  <a:ext uri="{FF2B5EF4-FFF2-40B4-BE49-F238E27FC236}">
                    <a16:creationId xmlns:a16="http://schemas.microsoft.com/office/drawing/2014/main" id="{59F8FD2E-9D9F-0740-91AD-8D024128CC96}"/>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31" name="Freeform 28">
                <a:extLst>
                  <a:ext uri="{FF2B5EF4-FFF2-40B4-BE49-F238E27FC236}">
                    <a16:creationId xmlns:a16="http://schemas.microsoft.com/office/drawing/2014/main" id="{16E04F9B-6968-1F42-92CA-18846FC40264}"/>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32" name="Freeform 29">
                <a:extLst>
                  <a:ext uri="{FF2B5EF4-FFF2-40B4-BE49-F238E27FC236}">
                    <a16:creationId xmlns:a16="http://schemas.microsoft.com/office/drawing/2014/main" id="{1BBCB506-3A14-EE44-AF67-9E34F2DE978C}"/>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33" name="Freeform 30">
                <a:extLst>
                  <a:ext uri="{FF2B5EF4-FFF2-40B4-BE49-F238E27FC236}">
                    <a16:creationId xmlns:a16="http://schemas.microsoft.com/office/drawing/2014/main" id="{556ED32C-AAB4-9143-B619-DB95D7A1A426}"/>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34" name="Freeform 31">
                <a:extLst>
                  <a:ext uri="{FF2B5EF4-FFF2-40B4-BE49-F238E27FC236}">
                    <a16:creationId xmlns:a16="http://schemas.microsoft.com/office/drawing/2014/main" id="{284FF7D0-2357-F54D-B598-66E8BB607487}"/>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35" name="Freeform 32">
                <a:extLst>
                  <a:ext uri="{FF2B5EF4-FFF2-40B4-BE49-F238E27FC236}">
                    <a16:creationId xmlns:a16="http://schemas.microsoft.com/office/drawing/2014/main" id="{437D529D-B330-BC48-8DE4-DF1E906D9664}"/>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36" name="Freeform 33">
                <a:extLst>
                  <a:ext uri="{FF2B5EF4-FFF2-40B4-BE49-F238E27FC236}">
                    <a16:creationId xmlns:a16="http://schemas.microsoft.com/office/drawing/2014/main" id="{D475C761-F456-B543-B5A0-BDFF570C194E}"/>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37" name="Freeform 34">
                <a:extLst>
                  <a:ext uri="{FF2B5EF4-FFF2-40B4-BE49-F238E27FC236}">
                    <a16:creationId xmlns:a16="http://schemas.microsoft.com/office/drawing/2014/main" id="{E4290B9A-2373-084D-8BB1-F6F1CABFD5EF}"/>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38" name="Freeform 35">
                <a:extLst>
                  <a:ext uri="{FF2B5EF4-FFF2-40B4-BE49-F238E27FC236}">
                    <a16:creationId xmlns:a16="http://schemas.microsoft.com/office/drawing/2014/main" id="{DC73C1E9-A697-474E-AD1E-277680DAB4DA}"/>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39" name="Freeform 36">
                <a:extLst>
                  <a:ext uri="{FF2B5EF4-FFF2-40B4-BE49-F238E27FC236}">
                    <a16:creationId xmlns:a16="http://schemas.microsoft.com/office/drawing/2014/main" id="{6E286C6F-9A4E-3142-B794-781933AAB1B0}"/>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40" name="Freeform 37">
                <a:extLst>
                  <a:ext uri="{FF2B5EF4-FFF2-40B4-BE49-F238E27FC236}">
                    <a16:creationId xmlns:a16="http://schemas.microsoft.com/office/drawing/2014/main" id="{039ACC26-125C-AC48-AEA0-69CC21AC1236}"/>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41" name="Freeform 38">
                <a:extLst>
                  <a:ext uri="{FF2B5EF4-FFF2-40B4-BE49-F238E27FC236}">
                    <a16:creationId xmlns:a16="http://schemas.microsoft.com/office/drawing/2014/main" id="{58ED95B3-7C56-E744-928C-853FCE44E0B8}"/>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42" name="Freeform 39">
                <a:extLst>
                  <a:ext uri="{FF2B5EF4-FFF2-40B4-BE49-F238E27FC236}">
                    <a16:creationId xmlns:a16="http://schemas.microsoft.com/office/drawing/2014/main" id="{372EC9EE-C05F-D14E-8950-0DA4F4DAE922}"/>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43" name="Freeform 40">
                <a:extLst>
                  <a:ext uri="{FF2B5EF4-FFF2-40B4-BE49-F238E27FC236}">
                    <a16:creationId xmlns:a16="http://schemas.microsoft.com/office/drawing/2014/main" id="{F40CBEB5-76CB-6C45-A457-8B20032AF489}"/>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44" name="Freeform 41">
                <a:extLst>
                  <a:ext uri="{FF2B5EF4-FFF2-40B4-BE49-F238E27FC236}">
                    <a16:creationId xmlns:a16="http://schemas.microsoft.com/office/drawing/2014/main" id="{72FC4F65-597A-1642-BE4B-0F973A9904D7}"/>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45" name="Freeform 42">
                <a:extLst>
                  <a:ext uri="{FF2B5EF4-FFF2-40B4-BE49-F238E27FC236}">
                    <a16:creationId xmlns:a16="http://schemas.microsoft.com/office/drawing/2014/main" id="{30974511-7B2D-3148-86A4-C5C7E0F9257E}"/>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46" name="Freeform 43">
                <a:extLst>
                  <a:ext uri="{FF2B5EF4-FFF2-40B4-BE49-F238E27FC236}">
                    <a16:creationId xmlns:a16="http://schemas.microsoft.com/office/drawing/2014/main" id="{86892C7E-CCA9-7247-AAD4-BF074A4A9E07}"/>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47" name="Freeform 44">
                <a:extLst>
                  <a:ext uri="{FF2B5EF4-FFF2-40B4-BE49-F238E27FC236}">
                    <a16:creationId xmlns:a16="http://schemas.microsoft.com/office/drawing/2014/main" id="{523B95D1-ADA7-E046-A396-04E5965DDC5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48" name="Freeform 45">
                <a:extLst>
                  <a:ext uri="{FF2B5EF4-FFF2-40B4-BE49-F238E27FC236}">
                    <a16:creationId xmlns:a16="http://schemas.microsoft.com/office/drawing/2014/main" id="{9AA5BE40-646D-7141-A777-4A994940EF62}"/>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49" name="Freeform 46">
                <a:extLst>
                  <a:ext uri="{FF2B5EF4-FFF2-40B4-BE49-F238E27FC236}">
                    <a16:creationId xmlns:a16="http://schemas.microsoft.com/office/drawing/2014/main" id="{5D617E52-A13D-3B4E-98AE-21BF0A58DEAF}"/>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50" name="Freeform 47">
                <a:extLst>
                  <a:ext uri="{FF2B5EF4-FFF2-40B4-BE49-F238E27FC236}">
                    <a16:creationId xmlns:a16="http://schemas.microsoft.com/office/drawing/2014/main" id="{A77B0FA7-97DA-2644-A7DF-47DED199B54E}"/>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7" name="Group 52">
              <a:extLst>
                <a:ext uri="{FF2B5EF4-FFF2-40B4-BE49-F238E27FC236}">
                  <a16:creationId xmlns:a16="http://schemas.microsoft.com/office/drawing/2014/main" id="{61A60FF5-0DE9-B349-A72C-98F2113883E4}"/>
                </a:ext>
              </a:extLst>
            </p:cNvPr>
            <p:cNvGrpSpPr/>
            <p:nvPr/>
          </p:nvGrpSpPr>
          <p:grpSpPr>
            <a:xfrm rot="1800000" flipH="1">
              <a:off x="9364504" y="1581349"/>
              <a:ext cx="2176524" cy="2176524"/>
              <a:chOff x="822914" y="659192"/>
              <a:chExt cx="4961766" cy="4961766"/>
            </a:xfrm>
          </p:grpSpPr>
          <p:sp>
            <p:nvSpPr>
              <p:cNvPr id="63" name="Freeform 53">
                <a:extLst>
                  <a:ext uri="{FF2B5EF4-FFF2-40B4-BE49-F238E27FC236}">
                    <a16:creationId xmlns:a16="http://schemas.microsoft.com/office/drawing/2014/main" id="{06A61AE1-3D0A-FB45-BA82-BF92F5819E70}"/>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64" name="Freeform 54">
                <a:extLst>
                  <a:ext uri="{FF2B5EF4-FFF2-40B4-BE49-F238E27FC236}">
                    <a16:creationId xmlns:a16="http://schemas.microsoft.com/office/drawing/2014/main" id="{8F8D23A9-DE76-9242-AEBB-7999FFB264C2}"/>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65" name="Freeform 55">
                <a:extLst>
                  <a:ext uri="{FF2B5EF4-FFF2-40B4-BE49-F238E27FC236}">
                    <a16:creationId xmlns:a16="http://schemas.microsoft.com/office/drawing/2014/main" id="{5C2DACC0-428D-5943-94CA-C9B86F6AA266}"/>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66" name="Freeform 56">
                <a:extLst>
                  <a:ext uri="{FF2B5EF4-FFF2-40B4-BE49-F238E27FC236}">
                    <a16:creationId xmlns:a16="http://schemas.microsoft.com/office/drawing/2014/main" id="{DABAAD1C-C1D8-4B4D-8F5D-AE69D88C46E8}"/>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67" name="Freeform 57">
                <a:extLst>
                  <a:ext uri="{FF2B5EF4-FFF2-40B4-BE49-F238E27FC236}">
                    <a16:creationId xmlns:a16="http://schemas.microsoft.com/office/drawing/2014/main" id="{A2A9849D-169C-C048-8579-601604FE9D01}"/>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68" name="Freeform 58">
                <a:extLst>
                  <a:ext uri="{FF2B5EF4-FFF2-40B4-BE49-F238E27FC236}">
                    <a16:creationId xmlns:a16="http://schemas.microsoft.com/office/drawing/2014/main" id="{D8D5EBDE-668A-BF45-8072-40666ABE4A6D}"/>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69" name="Freeform 59">
                <a:extLst>
                  <a:ext uri="{FF2B5EF4-FFF2-40B4-BE49-F238E27FC236}">
                    <a16:creationId xmlns:a16="http://schemas.microsoft.com/office/drawing/2014/main" id="{78AE4069-824D-304C-B2A1-5E9AF1E5D08B}"/>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70" name="Freeform 60">
                <a:extLst>
                  <a:ext uri="{FF2B5EF4-FFF2-40B4-BE49-F238E27FC236}">
                    <a16:creationId xmlns:a16="http://schemas.microsoft.com/office/drawing/2014/main" id="{3E1C43AC-89FC-AB40-9853-590D6D64991F}"/>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71" name="Freeform 61">
                <a:extLst>
                  <a:ext uri="{FF2B5EF4-FFF2-40B4-BE49-F238E27FC236}">
                    <a16:creationId xmlns:a16="http://schemas.microsoft.com/office/drawing/2014/main" id="{945D520F-B548-D045-AC15-741D5FBEBB6F}"/>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72" name="Freeform 62">
                <a:extLst>
                  <a:ext uri="{FF2B5EF4-FFF2-40B4-BE49-F238E27FC236}">
                    <a16:creationId xmlns:a16="http://schemas.microsoft.com/office/drawing/2014/main" id="{8959A1CC-7054-3443-AC99-F9202072BAD5}"/>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73" name="Freeform 63">
                <a:extLst>
                  <a:ext uri="{FF2B5EF4-FFF2-40B4-BE49-F238E27FC236}">
                    <a16:creationId xmlns:a16="http://schemas.microsoft.com/office/drawing/2014/main" id="{AE2C5E89-E685-8B44-93CA-13DC3BB59425}"/>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74" name="Freeform 64">
                <a:extLst>
                  <a:ext uri="{FF2B5EF4-FFF2-40B4-BE49-F238E27FC236}">
                    <a16:creationId xmlns:a16="http://schemas.microsoft.com/office/drawing/2014/main" id="{7542923D-8A62-9648-9D3C-42CEA4F2E97F}"/>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75" name="Freeform 65">
                <a:extLst>
                  <a:ext uri="{FF2B5EF4-FFF2-40B4-BE49-F238E27FC236}">
                    <a16:creationId xmlns:a16="http://schemas.microsoft.com/office/drawing/2014/main" id="{F1F7CCA3-1A7F-0E45-8DF0-51ABA3C585EE}"/>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76" name="Freeform 66">
                <a:extLst>
                  <a:ext uri="{FF2B5EF4-FFF2-40B4-BE49-F238E27FC236}">
                    <a16:creationId xmlns:a16="http://schemas.microsoft.com/office/drawing/2014/main" id="{86CF68DD-6A86-3440-9D16-F97E88C49E21}"/>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77" name="Freeform 67">
                <a:extLst>
                  <a:ext uri="{FF2B5EF4-FFF2-40B4-BE49-F238E27FC236}">
                    <a16:creationId xmlns:a16="http://schemas.microsoft.com/office/drawing/2014/main" id="{55C21E77-A4EE-2149-8542-43D24FB717D2}"/>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78" name="Freeform 68">
                <a:extLst>
                  <a:ext uri="{FF2B5EF4-FFF2-40B4-BE49-F238E27FC236}">
                    <a16:creationId xmlns:a16="http://schemas.microsoft.com/office/drawing/2014/main" id="{A3E65503-9C91-6E46-81F5-8A1C65472E37}"/>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79" name="Freeform 69">
                <a:extLst>
                  <a:ext uri="{FF2B5EF4-FFF2-40B4-BE49-F238E27FC236}">
                    <a16:creationId xmlns:a16="http://schemas.microsoft.com/office/drawing/2014/main" id="{93BF77A0-7BDD-004D-9DEC-D7368AF71AD4}"/>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80" name="Freeform 70">
                <a:extLst>
                  <a:ext uri="{FF2B5EF4-FFF2-40B4-BE49-F238E27FC236}">
                    <a16:creationId xmlns:a16="http://schemas.microsoft.com/office/drawing/2014/main" id="{9C701E7E-D5D4-C442-AFF2-E45122801B96}"/>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81" name="Freeform 71">
                <a:extLst>
                  <a:ext uri="{FF2B5EF4-FFF2-40B4-BE49-F238E27FC236}">
                    <a16:creationId xmlns:a16="http://schemas.microsoft.com/office/drawing/2014/main" id="{1869BF36-E7F0-5845-9FDD-73B87DC6282E}"/>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82" name="Freeform 72">
                <a:extLst>
                  <a:ext uri="{FF2B5EF4-FFF2-40B4-BE49-F238E27FC236}">
                    <a16:creationId xmlns:a16="http://schemas.microsoft.com/office/drawing/2014/main" id="{510C268B-0102-6E47-B4C2-8CB26975B162}"/>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83" name="Freeform 73">
                <a:extLst>
                  <a:ext uri="{FF2B5EF4-FFF2-40B4-BE49-F238E27FC236}">
                    <a16:creationId xmlns:a16="http://schemas.microsoft.com/office/drawing/2014/main" id="{0FD80763-D211-B840-8D8E-F3DADEA3B9E2}"/>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84" name="Freeform 74">
                <a:extLst>
                  <a:ext uri="{FF2B5EF4-FFF2-40B4-BE49-F238E27FC236}">
                    <a16:creationId xmlns:a16="http://schemas.microsoft.com/office/drawing/2014/main" id="{F8B5D606-CA52-1143-A452-CEE95239BBC6}"/>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85" name="Freeform 75">
                <a:extLst>
                  <a:ext uri="{FF2B5EF4-FFF2-40B4-BE49-F238E27FC236}">
                    <a16:creationId xmlns:a16="http://schemas.microsoft.com/office/drawing/2014/main" id="{82A4A46B-CA71-B543-93EB-C06ECC48C47E}"/>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86" name="Freeform 76">
                <a:extLst>
                  <a:ext uri="{FF2B5EF4-FFF2-40B4-BE49-F238E27FC236}">
                    <a16:creationId xmlns:a16="http://schemas.microsoft.com/office/drawing/2014/main" id="{9CD50D0C-8712-064C-A454-330628EAC737}"/>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87" name="Freeform 77">
                <a:extLst>
                  <a:ext uri="{FF2B5EF4-FFF2-40B4-BE49-F238E27FC236}">
                    <a16:creationId xmlns:a16="http://schemas.microsoft.com/office/drawing/2014/main" id="{6D4FCDDB-5A1B-4E44-B91B-78CBF8D8C5F2}"/>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88" name="Freeform 78">
                <a:extLst>
                  <a:ext uri="{FF2B5EF4-FFF2-40B4-BE49-F238E27FC236}">
                    <a16:creationId xmlns:a16="http://schemas.microsoft.com/office/drawing/2014/main" id="{88329583-E0F4-9643-B80E-3B5F4CAA311B}"/>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89" name="Freeform 79">
                <a:extLst>
                  <a:ext uri="{FF2B5EF4-FFF2-40B4-BE49-F238E27FC236}">
                    <a16:creationId xmlns:a16="http://schemas.microsoft.com/office/drawing/2014/main" id="{A97F6587-5FEB-F74F-9047-9BFE4A195447}"/>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90" name="Freeform 80">
                <a:extLst>
                  <a:ext uri="{FF2B5EF4-FFF2-40B4-BE49-F238E27FC236}">
                    <a16:creationId xmlns:a16="http://schemas.microsoft.com/office/drawing/2014/main" id="{9B34DB65-908C-0641-BE2C-7E384B74DBAA}"/>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91" name="Freeform 81">
                <a:extLst>
                  <a:ext uri="{FF2B5EF4-FFF2-40B4-BE49-F238E27FC236}">
                    <a16:creationId xmlns:a16="http://schemas.microsoft.com/office/drawing/2014/main" id="{5945331B-8CDF-0643-87D6-D1D53ED4D8B4}"/>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92" name="Freeform 82">
                <a:extLst>
                  <a:ext uri="{FF2B5EF4-FFF2-40B4-BE49-F238E27FC236}">
                    <a16:creationId xmlns:a16="http://schemas.microsoft.com/office/drawing/2014/main" id="{BC74B08D-65BC-8B44-83EC-DCED292DF545}"/>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93" name="Freeform 83">
                <a:extLst>
                  <a:ext uri="{FF2B5EF4-FFF2-40B4-BE49-F238E27FC236}">
                    <a16:creationId xmlns:a16="http://schemas.microsoft.com/office/drawing/2014/main" id="{29A4A27E-D7C2-C74A-8F65-65774449CEB5}"/>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94" name="Freeform 84">
                <a:extLst>
                  <a:ext uri="{FF2B5EF4-FFF2-40B4-BE49-F238E27FC236}">
                    <a16:creationId xmlns:a16="http://schemas.microsoft.com/office/drawing/2014/main" id="{9D240AF9-42A6-6A40-8FD0-3D27DE0E5E43}"/>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95" name="Freeform 85">
                <a:extLst>
                  <a:ext uri="{FF2B5EF4-FFF2-40B4-BE49-F238E27FC236}">
                    <a16:creationId xmlns:a16="http://schemas.microsoft.com/office/drawing/2014/main" id="{B81F0885-B1F7-824F-B3AE-1AA4AFDE1C33}"/>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96" name="Freeform 86">
                <a:extLst>
                  <a:ext uri="{FF2B5EF4-FFF2-40B4-BE49-F238E27FC236}">
                    <a16:creationId xmlns:a16="http://schemas.microsoft.com/office/drawing/2014/main" id="{2FE22229-7CC5-FB43-A816-675A3B2723A3}"/>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97" name="Freeform 87">
                <a:extLst>
                  <a:ext uri="{FF2B5EF4-FFF2-40B4-BE49-F238E27FC236}">
                    <a16:creationId xmlns:a16="http://schemas.microsoft.com/office/drawing/2014/main" id="{CCB43AA3-BC4C-904D-AF16-E75BAC56CED1}"/>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98" name="Freeform 88">
                <a:extLst>
                  <a:ext uri="{FF2B5EF4-FFF2-40B4-BE49-F238E27FC236}">
                    <a16:creationId xmlns:a16="http://schemas.microsoft.com/office/drawing/2014/main" id="{F55BEC1C-3F9F-B443-B752-77AACE320690}"/>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99" name="Freeform 89">
                <a:extLst>
                  <a:ext uri="{FF2B5EF4-FFF2-40B4-BE49-F238E27FC236}">
                    <a16:creationId xmlns:a16="http://schemas.microsoft.com/office/drawing/2014/main" id="{67CEDB44-08B6-F347-8609-7507BC632D68}"/>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00" name="Freeform 90">
                <a:extLst>
                  <a:ext uri="{FF2B5EF4-FFF2-40B4-BE49-F238E27FC236}">
                    <a16:creationId xmlns:a16="http://schemas.microsoft.com/office/drawing/2014/main" id="{C364AC28-47B3-7840-8D42-A377CC001971}"/>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01" name="Freeform 91">
                <a:extLst>
                  <a:ext uri="{FF2B5EF4-FFF2-40B4-BE49-F238E27FC236}">
                    <a16:creationId xmlns:a16="http://schemas.microsoft.com/office/drawing/2014/main" id="{76B90B4A-ED9D-7947-A532-81AE28F34251}"/>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02" name="Freeform 92">
                <a:extLst>
                  <a:ext uri="{FF2B5EF4-FFF2-40B4-BE49-F238E27FC236}">
                    <a16:creationId xmlns:a16="http://schemas.microsoft.com/office/drawing/2014/main" id="{8B074249-B3A1-2843-B0F9-47BFE4669DA0}"/>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03" name="Freeform 93">
                <a:extLst>
                  <a:ext uri="{FF2B5EF4-FFF2-40B4-BE49-F238E27FC236}">
                    <a16:creationId xmlns:a16="http://schemas.microsoft.com/office/drawing/2014/main" id="{4B86B656-0FFC-E443-A075-9D815D7CD596}"/>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04" name="Freeform 94">
                <a:extLst>
                  <a:ext uri="{FF2B5EF4-FFF2-40B4-BE49-F238E27FC236}">
                    <a16:creationId xmlns:a16="http://schemas.microsoft.com/office/drawing/2014/main" id="{01450213-B563-0D40-A7D8-4E998E6F4CBD}"/>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05" name="Freeform 95">
                <a:extLst>
                  <a:ext uri="{FF2B5EF4-FFF2-40B4-BE49-F238E27FC236}">
                    <a16:creationId xmlns:a16="http://schemas.microsoft.com/office/drawing/2014/main" id="{D2A5A482-75FF-7F49-BDDC-D9FE4E6B1EB2}"/>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06" name="Freeform 96">
                <a:extLst>
                  <a:ext uri="{FF2B5EF4-FFF2-40B4-BE49-F238E27FC236}">
                    <a16:creationId xmlns:a16="http://schemas.microsoft.com/office/drawing/2014/main" id="{A3DB13A0-01A7-E44A-82D9-07B524F67C2B}"/>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8" name="Group 101">
              <a:extLst>
                <a:ext uri="{FF2B5EF4-FFF2-40B4-BE49-F238E27FC236}">
                  <a16:creationId xmlns:a16="http://schemas.microsoft.com/office/drawing/2014/main" id="{C9B4E632-B332-424B-AC3B-808CD1717CBD}"/>
                </a:ext>
              </a:extLst>
            </p:cNvPr>
            <p:cNvGrpSpPr/>
            <p:nvPr/>
          </p:nvGrpSpPr>
          <p:grpSpPr>
            <a:xfrm rot="20997500">
              <a:off x="9338700" y="3927260"/>
              <a:ext cx="1349391" cy="1349391"/>
              <a:chOff x="822914" y="659192"/>
              <a:chExt cx="4961766" cy="4961766"/>
            </a:xfrm>
          </p:grpSpPr>
          <p:sp>
            <p:nvSpPr>
              <p:cNvPr id="19" name="Freeform 102">
                <a:extLst>
                  <a:ext uri="{FF2B5EF4-FFF2-40B4-BE49-F238E27FC236}">
                    <a16:creationId xmlns:a16="http://schemas.microsoft.com/office/drawing/2014/main" id="{08E8C01E-BF05-EE49-AA2A-9178365F9FB7}"/>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20" name="Freeform 103">
                <a:extLst>
                  <a:ext uri="{FF2B5EF4-FFF2-40B4-BE49-F238E27FC236}">
                    <a16:creationId xmlns:a16="http://schemas.microsoft.com/office/drawing/2014/main" id="{803A673A-4285-A248-9445-0F110236BDCF}"/>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1" name="Freeform 104">
                <a:extLst>
                  <a:ext uri="{FF2B5EF4-FFF2-40B4-BE49-F238E27FC236}">
                    <a16:creationId xmlns:a16="http://schemas.microsoft.com/office/drawing/2014/main" id="{9D77C7E4-42A6-B64D-8013-E7B2C96AD0F2}"/>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22" name="Freeform 105">
                <a:extLst>
                  <a:ext uri="{FF2B5EF4-FFF2-40B4-BE49-F238E27FC236}">
                    <a16:creationId xmlns:a16="http://schemas.microsoft.com/office/drawing/2014/main" id="{8BFD3977-6A4F-4440-8E90-45C7107A96EE}"/>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3" name="Freeform 106">
                <a:extLst>
                  <a:ext uri="{FF2B5EF4-FFF2-40B4-BE49-F238E27FC236}">
                    <a16:creationId xmlns:a16="http://schemas.microsoft.com/office/drawing/2014/main" id="{528C3E0E-B749-CB47-9882-8EFD35CE17E1}"/>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24" name="Freeform 107">
                <a:extLst>
                  <a:ext uri="{FF2B5EF4-FFF2-40B4-BE49-F238E27FC236}">
                    <a16:creationId xmlns:a16="http://schemas.microsoft.com/office/drawing/2014/main" id="{5E115C21-CBE6-DE45-8872-0169EFC6E59C}"/>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25" name="Freeform 108">
                <a:extLst>
                  <a:ext uri="{FF2B5EF4-FFF2-40B4-BE49-F238E27FC236}">
                    <a16:creationId xmlns:a16="http://schemas.microsoft.com/office/drawing/2014/main" id="{76CBD741-F13D-A645-A9B9-0B21D0BF5846}"/>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26" name="Freeform 109">
                <a:extLst>
                  <a:ext uri="{FF2B5EF4-FFF2-40B4-BE49-F238E27FC236}">
                    <a16:creationId xmlns:a16="http://schemas.microsoft.com/office/drawing/2014/main" id="{C81A20E2-0567-3C49-BBF7-7840F32B414F}"/>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27" name="Freeform 110">
                <a:extLst>
                  <a:ext uri="{FF2B5EF4-FFF2-40B4-BE49-F238E27FC236}">
                    <a16:creationId xmlns:a16="http://schemas.microsoft.com/office/drawing/2014/main" id="{D1E8791B-A133-654B-BC2A-AB7AE5C11408}"/>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28" name="Freeform 111">
                <a:extLst>
                  <a:ext uri="{FF2B5EF4-FFF2-40B4-BE49-F238E27FC236}">
                    <a16:creationId xmlns:a16="http://schemas.microsoft.com/office/drawing/2014/main" id="{B1DF9886-0679-0A43-98D9-EF05E5950953}"/>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29" name="Freeform 112">
                <a:extLst>
                  <a:ext uri="{FF2B5EF4-FFF2-40B4-BE49-F238E27FC236}">
                    <a16:creationId xmlns:a16="http://schemas.microsoft.com/office/drawing/2014/main" id="{7BFBFE64-6F38-C94F-852F-FC1D4A6F7AA5}"/>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30" name="Freeform 113">
                <a:extLst>
                  <a:ext uri="{FF2B5EF4-FFF2-40B4-BE49-F238E27FC236}">
                    <a16:creationId xmlns:a16="http://schemas.microsoft.com/office/drawing/2014/main" id="{F1E6D911-1609-8544-A94C-2F29B564729E}"/>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31" name="Freeform 114">
                <a:extLst>
                  <a:ext uri="{FF2B5EF4-FFF2-40B4-BE49-F238E27FC236}">
                    <a16:creationId xmlns:a16="http://schemas.microsoft.com/office/drawing/2014/main" id="{81B4822B-8B6F-854F-966B-689276C4F9EF}"/>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32" name="Freeform 115">
                <a:extLst>
                  <a:ext uri="{FF2B5EF4-FFF2-40B4-BE49-F238E27FC236}">
                    <a16:creationId xmlns:a16="http://schemas.microsoft.com/office/drawing/2014/main" id="{0A2FA8F4-069B-3845-A470-1F93DC0BFD6E}"/>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33" name="Freeform 116">
                <a:extLst>
                  <a:ext uri="{FF2B5EF4-FFF2-40B4-BE49-F238E27FC236}">
                    <a16:creationId xmlns:a16="http://schemas.microsoft.com/office/drawing/2014/main" id="{08F3866E-66B6-BE44-BF58-A6D1AB84E229}"/>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34" name="Freeform 117">
                <a:extLst>
                  <a:ext uri="{FF2B5EF4-FFF2-40B4-BE49-F238E27FC236}">
                    <a16:creationId xmlns:a16="http://schemas.microsoft.com/office/drawing/2014/main" id="{411E3678-8CD6-6E47-BF8F-679CEE1E80F6}"/>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35" name="Freeform 118">
                <a:extLst>
                  <a:ext uri="{FF2B5EF4-FFF2-40B4-BE49-F238E27FC236}">
                    <a16:creationId xmlns:a16="http://schemas.microsoft.com/office/drawing/2014/main" id="{46007272-E499-6446-93D8-E013F13D2046}"/>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36" name="Freeform 119">
                <a:extLst>
                  <a:ext uri="{FF2B5EF4-FFF2-40B4-BE49-F238E27FC236}">
                    <a16:creationId xmlns:a16="http://schemas.microsoft.com/office/drawing/2014/main" id="{1DC33920-BB5E-CA4F-B6C9-F3BEA5D2445D}"/>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37" name="Freeform 120">
                <a:extLst>
                  <a:ext uri="{FF2B5EF4-FFF2-40B4-BE49-F238E27FC236}">
                    <a16:creationId xmlns:a16="http://schemas.microsoft.com/office/drawing/2014/main" id="{83CE6B74-CA3B-6248-AF67-3C608B85B520}"/>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38" name="Freeform 121">
                <a:extLst>
                  <a:ext uri="{FF2B5EF4-FFF2-40B4-BE49-F238E27FC236}">
                    <a16:creationId xmlns:a16="http://schemas.microsoft.com/office/drawing/2014/main" id="{7240D3B5-8CF1-ED4D-A953-914C45519A2B}"/>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39" name="Freeform 122">
                <a:extLst>
                  <a:ext uri="{FF2B5EF4-FFF2-40B4-BE49-F238E27FC236}">
                    <a16:creationId xmlns:a16="http://schemas.microsoft.com/office/drawing/2014/main" id="{94DB0135-1803-9742-A3E9-A555F1FB7C09}"/>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40" name="Freeform 123">
                <a:extLst>
                  <a:ext uri="{FF2B5EF4-FFF2-40B4-BE49-F238E27FC236}">
                    <a16:creationId xmlns:a16="http://schemas.microsoft.com/office/drawing/2014/main" id="{F9ACDCEA-7895-A046-A7A0-A5392CB330C2}"/>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41" name="Freeform 124">
                <a:extLst>
                  <a:ext uri="{FF2B5EF4-FFF2-40B4-BE49-F238E27FC236}">
                    <a16:creationId xmlns:a16="http://schemas.microsoft.com/office/drawing/2014/main" id="{445F2D27-A90D-C64A-9EB6-94FC7D3695E6}"/>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42" name="Freeform 125">
                <a:extLst>
                  <a:ext uri="{FF2B5EF4-FFF2-40B4-BE49-F238E27FC236}">
                    <a16:creationId xmlns:a16="http://schemas.microsoft.com/office/drawing/2014/main" id="{4EE2EAAF-26E3-4648-AD67-FDF1D12F4FC0}"/>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43" name="Freeform 126">
                <a:extLst>
                  <a:ext uri="{FF2B5EF4-FFF2-40B4-BE49-F238E27FC236}">
                    <a16:creationId xmlns:a16="http://schemas.microsoft.com/office/drawing/2014/main" id="{CBD09E03-D0BF-0144-94B0-DECBFE045EB6}"/>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44" name="Freeform 127">
                <a:extLst>
                  <a:ext uri="{FF2B5EF4-FFF2-40B4-BE49-F238E27FC236}">
                    <a16:creationId xmlns:a16="http://schemas.microsoft.com/office/drawing/2014/main" id="{44A08771-0E96-5F4A-8E41-A3FA4939CAD3}"/>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45" name="Freeform 128">
                <a:extLst>
                  <a:ext uri="{FF2B5EF4-FFF2-40B4-BE49-F238E27FC236}">
                    <a16:creationId xmlns:a16="http://schemas.microsoft.com/office/drawing/2014/main" id="{B0F3E5C8-23FA-3F48-9807-12A80F5B62DB}"/>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46" name="Freeform 129">
                <a:extLst>
                  <a:ext uri="{FF2B5EF4-FFF2-40B4-BE49-F238E27FC236}">
                    <a16:creationId xmlns:a16="http://schemas.microsoft.com/office/drawing/2014/main" id="{298A2FF6-8AA9-C04F-89EF-5D7A49CE1F78}"/>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47" name="Freeform 130">
                <a:extLst>
                  <a:ext uri="{FF2B5EF4-FFF2-40B4-BE49-F238E27FC236}">
                    <a16:creationId xmlns:a16="http://schemas.microsoft.com/office/drawing/2014/main" id="{DCAE459B-51F1-244A-814A-F6AC929C439A}"/>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48" name="Freeform 131">
                <a:extLst>
                  <a:ext uri="{FF2B5EF4-FFF2-40B4-BE49-F238E27FC236}">
                    <a16:creationId xmlns:a16="http://schemas.microsoft.com/office/drawing/2014/main" id="{2D2F14C6-75AB-FB4E-B32E-34DA09177FD8}"/>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49" name="Freeform 132">
                <a:extLst>
                  <a:ext uri="{FF2B5EF4-FFF2-40B4-BE49-F238E27FC236}">
                    <a16:creationId xmlns:a16="http://schemas.microsoft.com/office/drawing/2014/main" id="{38769EE8-CDA3-1C4B-BB30-02AF99B5E53C}"/>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50" name="Freeform 133">
                <a:extLst>
                  <a:ext uri="{FF2B5EF4-FFF2-40B4-BE49-F238E27FC236}">
                    <a16:creationId xmlns:a16="http://schemas.microsoft.com/office/drawing/2014/main" id="{AEDB8750-CE19-CF4F-8B5B-767987E64BD3}"/>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51" name="Freeform 134">
                <a:extLst>
                  <a:ext uri="{FF2B5EF4-FFF2-40B4-BE49-F238E27FC236}">
                    <a16:creationId xmlns:a16="http://schemas.microsoft.com/office/drawing/2014/main" id="{101401AD-8425-734E-ABA6-0C580EFA0262}"/>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52" name="Freeform 135">
                <a:extLst>
                  <a:ext uri="{FF2B5EF4-FFF2-40B4-BE49-F238E27FC236}">
                    <a16:creationId xmlns:a16="http://schemas.microsoft.com/office/drawing/2014/main" id="{EFF792C1-5FA2-4C47-9881-62BBDD0C8B4C}"/>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53" name="Freeform 136">
                <a:extLst>
                  <a:ext uri="{FF2B5EF4-FFF2-40B4-BE49-F238E27FC236}">
                    <a16:creationId xmlns:a16="http://schemas.microsoft.com/office/drawing/2014/main" id="{5DE39A06-3E6D-C04E-BAA6-07C1DCDE5AB7}"/>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54" name="Freeform 137">
                <a:extLst>
                  <a:ext uri="{FF2B5EF4-FFF2-40B4-BE49-F238E27FC236}">
                    <a16:creationId xmlns:a16="http://schemas.microsoft.com/office/drawing/2014/main" id="{E4C496E6-B2F7-9F45-ACDE-F16806008BE6}"/>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55" name="Freeform 138">
                <a:extLst>
                  <a:ext uri="{FF2B5EF4-FFF2-40B4-BE49-F238E27FC236}">
                    <a16:creationId xmlns:a16="http://schemas.microsoft.com/office/drawing/2014/main" id="{3CCF40F8-1140-574D-9597-2CF3444C6092}"/>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56" name="Freeform 139">
                <a:extLst>
                  <a:ext uri="{FF2B5EF4-FFF2-40B4-BE49-F238E27FC236}">
                    <a16:creationId xmlns:a16="http://schemas.microsoft.com/office/drawing/2014/main" id="{1FBC4408-626A-9F45-A596-8C20B5262C01}"/>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57" name="Freeform 140">
                <a:extLst>
                  <a:ext uri="{FF2B5EF4-FFF2-40B4-BE49-F238E27FC236}">
                    <a16:creationId xmlns:a16="http://schemas.microsoft.com/office/drawing/2014/main" id="{927CFC9A-9034-D943-A744-C0ABF224F951}"/>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58" name="Freeform 141">
                <a:extLst>
                  <a:ext uri="{FF2B5EF4-FFF2-40B4-BE49-F238E27FC236}">
                    <a16:creationId xmlns:a16="http://schemas.microsoft.com/office/drawing/2014/main" id="{66894124-8A5A-A847-969A-31F5E9162BA6}"/>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59" name="Freeform 142">
                <a:extLst>
                  <a:ext uri="{FF2B5EF4-FFF2-40B4-BE49-F238E27FC236}">
                    <a16:creationId xmlns:a16="http://schemas.microsoft.com/office/drawing/2014/main" id="{64F0E735-33E3-1D42-B466-4CB6555D8D66}"/>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60" name="Freeform 143">
                <a:extLst>
                  <a:ext uri="{FF2B5EF4-FFF2-40B4-BE49-F238E27FC236}">
                    <a16:creationId xmlns:a16="http://schemas.microsoft.com/office/drawing/2014/main" id="{B9CF12FA-A8E0-2B4F-B7B6-0318001C8D39}"/>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61" name="Freeform 144">
                <a:extLst>
                  <a:ext uri="{FF2B5EF4-FFF2-40B4-BE49-F238E27FC236}">
                    <a16:creationId xmlns:a16="http://schemas.microsoft.com/office/drawing/2014/main" id="{A83B4E05-5168-0949-B280-035534325EB6}"/>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62" name="Freeform 145">
                <a:extLst>
                  <a:ext uri="{FF2B5EF4-FFF2-40B4-BE49-F238E27FC236}">
                    <a16:creationId xmlns:a16="http://schemas.microsoft.com/office/drawing/2014/main" id="{A11FBAA2-4E07-2C4C-B09E-7B6646777C82}"/>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pic>
        <p:nvPicPr>
          <p:cNvPr id="4" name="Resim 3">
            <a:extLst>
              <a:ext uri="{FF2B5EF4-FFF2-40B4-BE49-F238E27FC236}">
                <a16:creationId xmlns:a16="http://schemas.microsoft.com/office/drawing/2014/main" id="{40C955B2-AB75-9C4A-B852-478C01A8E8CA}"/>
              </a:ext>
            </a:extLst>
          </p:cNvPr>
          <p:cNvPicPr>
            <a:picLocks noChangeAspect="1"/>
          </p:cNvPicPr>
          <p:nvPr/>
        </p:nvPicPr>
        <p:blipFill>
          <a:blip r:embed="rId2"/>
          <a:stretch>
            <a:fillRect/>
          </a:stretch>
        </p:blipFill>
        <p:spPr>
          <a:xfrm>
            <a:off x="482479" y="1087651"/>
            <a:ext cx="5023585" cy="4964103"/>
          </a:xfrm>
          <a:prstGeom prst="rect">
            <a:avLst/>
          </a:prstGeom>
        </p:spPr>
      </p:pic>
      <p:sp>
        <p:nvSpPr>
          <p:cNvPr id="151" name="Freeform: Shape 12">
            <a:extLst>
              <a:ext uri="{FF2B5EF4-FFF2-40B4-BE49-F238E27FC236}">
                <a16:creationId xmlns:a16="http://schemas.microsoft.com/office/drawing/2014/main" id="{6BFC8A34-531D-D74A-8049-B2F57528E744}"/>
              </a:ext>
            </a:extLst>
          </p:cNvPr>
          <p:cNvSpPr/>
          <p:nvPr/>
        </p:nvSpPr>
        <p:spPr>
          <a:xfrm flipH="1">
            <a:off x="10162394" y="4935107"/>
            <a:ext cx="2160233" cy="2233293"/>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D" dirty="0">
                <a:solidFill>
                  <a:schemeClr val="bg1">
                    <a:lumMod val="85000"/>
                  </a:schemeClr>
                </a:solidFill>
              </a:rPr>
              <a:t>        </a:t>
            </a:r>
          </a:p>
        </p:txBody>
      </p:sp>
      <p:sp>
        <p:nvSpPr>
          <p:cNvPr id="152" name="Freeform: Shape 14">
            <a:extLst>
              <a:ext uri="{FF2B5EF4-FFF2-40B4-BE49-F238E27FC236}">
                <a16:creationId xmlns:a16="http://schemas.microsoft.com/office/drawing/2014/main" id="{2B340F74-DD94-3948-AD0A-E0B6791552A6}"/>
              </a:ext>
            </a:extLst>
          </p:cNvPr>
          <p:cNvSpPr/>
          <p:nvPr/>
        </p:nvSpPr>
        <p:spPr>
          <a:xfrm rot="10800000" flipH="1">
            <a:off x="0" y="0"/>
            <a:ext cx="1320489"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grpSp>
        <p:nvGrpSpPr>
          <p:cNvPr id="156" name="Group 156">
            <a:extLst>
              <a:ext uri="{FF2B5EF4-FFF2-40B4-BE49-F238E27FC236}">
                <a16:creationId xmlns:a16="http://schemas.microsoft.com/office/drawing/2014/main" id="{F052DF4E-D291-1D47-97C1-9EFD321C50AD}"/>
              </a:ext>
            </a:extLst>
          </p:cNvPr>
          <p:cNvGrpSpPr/>
          <p:nvPr/>
        </p:nvGrpSpPr>
        <p:grpSpPr>
          <a:xfrm rot="11313163">
            <a:off x="2418192" y="3018151"/>
            <a:ext cx="1451600" cy="1103102"/>
            <a:chOff x="6678284" y="1581349"/>
            <a:chExt cx="4862744" cy="3695302"/>
          </a:xfrm>
        </p:grpSpPr>
        <p:grpSp>
          <p:nvGrpSpPr>
            <p:cNvPr id="157" name="Group 3">
              <a:extLst>
                <a:ext uri="{FF2B5EF4-FFF2-40B4-BE49-F238E27FC236}">
                  <a16:creationId xmlns:a16="http://schemas.microsoft.com/office/drawing/2014/main" id="{01097883-73D2-F747-8A9A-B9E1A17C823A}"/>
                </a:ext>
              </a:extLst>
            </p:cNvPr>
            <p:cNvGrpSpPr/>
            <p:nvPr/>
          </p:nvGrpSpPr>
          <p:grpSpPr>
            <a:xfrm>
              <a:off x="6678284" y="2381763"/>
              <a:ext cx="2674992" cy="2674992"/>
              <a:chOff x="822914" y="659192"/>
              <a:chExt cx="4961766" cy="4961766"/>
            </a:xfrm>
          </p:grpSpPr>
          <p:sp>
            <p:nvSpPr>
              <p:cNvPr id="248" name="Freeform 4">
                <a:extLst>
                  <a:ext uri="{FF2B5EF4-FFF2-40B4-BE49-F238E27FC236}">
                    <a16:creationId xmlns:a16="http://schemas.microsoft.com/office/drawing/2014/main" id="{9BE97A69-366E-9E41-9DC5-3B3423EB1D1C}"/>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249" name="Freeform 5">
                <a:extLst>
                  <a:ext uri="{FF2B5EF4-FFF2-40B4-BE49-F238E27FC236}">
                    <a16:creationId xmlns:a16="http://schemas.microsoft.com/office/drawing/2014/main" id="{3C0E5338-A5A8-9C49-A504-11FAB130E94A}"/>
                  </a:ext>
                </a:extLst>
              </p:cNvPr>
              <p:cNvSpPr>
                <a:spLocks noChangeArrowheads="1"/>
              </p:cNvSpPr>
              <p:nvPr/>
            </p:nvSpPr>
            <p:spPr bwMode="auto">
              <a:xfrm>
                <a:off x="3004621"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50" name="Freeform 6">
                <a:extLst>
                  <a:ext uri="{FF2B5EF4-FFF2-40B4-BE49-F238E27FC236}">
                    <a16:creationId xmlns:a16="http://schemas.microsoft.com/office/drawing/2014/main" id="{5438F80F-F30E-384E-A286-0B4C4898D544}"/>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251" name="Freeform 7">
                <a:extLst>
                  <a:ext uri="{FF2B5EF4-FFF2-40B4-BE49-F238E27FC236}">
                    <a16:creationId xmlns:a16="http://schemas.microsoft.com/office/drawing/2014/main" id="{ED17F424-EB5C-CB41-8476-1D1CC53418FA}"/>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52" name="Freeform 8">
                <a:extLst>
                  <a:ext uri="{FF2B5EF4-FFF2-40B4-BE49-F238E27FC236}">
                    <a16:creationId xmlns:a16="http://schemas.microsoft.com/office/drawing/2014/main" id="{F0ED9B4F-3BCE-AB4C-A8CD-20D731E378D4}"/>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253" name="Freeform 9">
                <a:extLst>
                  <a:ext uri="{FF2B5EF4-FFF2-40B4-BE49-F238E27FC236}">
                    <a16:creationId xmlns:a16="http://schemas.microsoft.com/office/drawing/2014/main" id="{9D9A9F02-4BFD-874A-9366-16230AA4D74D}"/>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254" name="Freeform 10">
                <a:extLst>
                  <a:ext uri="{FF2B5EF4-FFF2-40B4-BE49-F238E27FC236}">
                    <a16:creationId xmlns:a16="http://schemas.microsoft.com/office/drawing/2014/main" id="{30FB005F-E097-D143-9FFA-C2C28B43A02C}"/>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255" name="Freeform 11">
                <a:extLst>
                  <a:ext uri="{FF2B5EF4-FFF2-40B4-BE49-F238E27FC236}">
                    <a16:creationId xmlns:a16="http://schemas.microsoft.com/office/drawing/2014/main" id="{85A14C38-CCBA-9546-852F-C100B23524A8}"/>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256" name="Freeform 12">
                <a:extLst>
                  <a:ext uri="{FF2B5EF4-FFF2-40B4-BE49-F238E27FC236}">
                    <a16:creationId xmlns:a16="http://schemas.microsoft.com/office/drawing/2014/main" id="{5214F995-0825-0B42-A3EA-B2448CC334CB}"/>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257" name="Freeform 13">
                <a:extLst>
                  <a:ext uri="{FF2B5EF4-FFF2-40B4-BE49-F238E27FC236}">
                    <a16:creationId xmlns:a16="http://schemas.microsoft.com/office/drawing/2014/main" id="{C9B984B4-57B0-1D4E-8A3F-378502881BD9}"/>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258" name="Freeform 14">
                <a:extLst>
                  <a:ext uri="{FF2B5EF4-FFF2-40B4-BE49-F238E27FC236}">
                    <a16:creationId xmlns:a16="http://schemas.microsoft.com/office/drawing/2014/main" id="{67EB9A89-EDA4-9E42-A274-7EE4244E093A}"/>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259" name="Freeform 15">
                <a:extLst>
                  <a:ext uri="{FF2B5EF4-FFF2-40B4-BE49-F238E27FC236}">
                    <a16:creationId xmlns:a16="http://schemas.microsoft.com/office/drawing/2014/main" id="{FCBB23C2-71A7-F042-A2F1-76CD920E42B5}"/>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260" name="Freeform 16">
                <a:extLst>
                  <a:ext uri="{FF2B5EF4-FFF2-40B4-BE49-F238E27FC236}">
                    <a16:creationId xmlns:a16="http://schemas.microsoft.com/office/drawing/2014/main" id="{DB50C4C1-510E-514D-90DA-33C47AC450ED}"/>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261" name="Freeform 17">
                <a:extLst>
                  <a:ext uri="{FF2B5EF4-FFF2-40B4-BE49-F238E27FC236}">
                    <a16:creationId xmlns:a16="http://schemas.microsoft.com/office/drawing/2014/main" id="{14BA59A0-0C4A-EC43-862E-26DE22A6A4CB}"/>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262" name="Freeform 18">
                <a:extLst>
                  <a:ext uri="{FF2B5EF4-FFF2-40B4-BE49-F238E27FC236}">
                    <a16:creationId xmlns:a16="http://schemas.microsoft.com/office/drawing/2014/main" id="{59A66D68-FE3B-0A4D-BE11-7CBFC36C9D70}"/>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263" name="Freeform 19">
                <a:extLst>
                  <a:ext uri="{FF2B5EF4-FFF2-40B4-BE49-F238E27FC236}">
                    <a16:creationId xmlns:a16="http://schemas.microsoft.com/office/drawing/2014/main" id="{9786F0CF-2AE3-E449-8B9B-10D0A176CD32}"/>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264" name="Freeform 20">
                <a:extLst>
                  <a:ext uri="{FF2B5EF4-FFF2-40B4-BE49-F238E27FC236}">
                    <a16:creationId xmlns:a16="http://schemas.microsoft.com/office/drawing/2014/main" id="{8EF15419-CB2D-F447-94E9-FB5614ECBF98}"/>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265" name="Freeform 21">
                <a:extLst>
                  <a:ext uri="{FF2B5EF4-FFF2-40B4-BE49-F238E27FC236}">
                    <a16:creationId xmlns:a16="http://schemas.microsoft.com/office/drawing/2014/main" id="{6EE34429-3ADF-094A-84D8-EEB20B93A122}"/>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266" name="Freeform 22">
                <a:extLst>
                  <a:ext uri="{FF2B5EF4-FFF2-40B4-BE49-F238E27FC236}">
                    <a16:creationId xmlns:a16="http://schemas.microsoft.com/office/drawing/2014/main" id="{AA4A7A76-2F26-8349-BD13-37949FFCB34F}"/>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267" name="Freeform 23">
                <a:extLst>
                  <a:ext uri="{FF2B5EF4-FFF2-40B4-BE49-F238E27FC236}">
                    <a16:creationId xmlns:a16="http://schemas.microsoft.com/office/drawing/2014/main" id="{1A7256D8-CD0E-D14A-8C5C-3DC84C421D49}"/>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268" name="Freeform 24">
                <a:extLst>
                  <a:ext uri="{FF2B5EF4-FFF2-40B4-BE49-F238E27FC236}">
                    <a16:creationId xmlns:a16="http://schemas.microsoft.com/office/drawing/2014/main" id="{AD3DF5BE-EFED-9148-96AD-5023537C7F8E}"/>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269" name="Freeform 25">
                <a:extLst>
                  <a:ext uri="{FF2B5EF4-FFF2-40B4-BE49-F238E27FC236}">
                    <a16:creationId xmlns:a16="http://schemas.microsoft.com/office/drawing/2014/main" id="{9163B7A3-5394-044C-9119-F74AFC60896A}"/>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270" name="Freeform 26">
                <a:extLst>
                  <a:ext uri="{FF2B5EF4-FFF2-40B4-BE49-F238E27FC236}">
                    <a16:creationId xmlns:a16="http://schemas.microsoft.com/office/drawing/2014/main" id="{3E1D60E4-02F4-D14E-82FB-2233133DE114}"/>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271" name="Freeform 27">
                <a:extLst>
                  <a:ext uri="{FF2B5EF4-FFF2-40B4-BE49-F238E27FC236}">
                    <a16:creationId xmlns:a16="http://schemas.microsoft.com/office/drawing/2014/main" id="{7A831C17-4582-E34E-AD25-FD82119FFDC7}"/>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272" name="Freeform 28">
                <a:extLst>
                  <a:ext uri="{FF2B5EF4-FFF2-40B4-BE49-F238E27FC236}">
                    <a16:creationId xmlns:a16="http://schemas.microsoft.com/office/drawing/2014/main" id="{C26621A4-2F97-1549-A700-994823AC300E}"/>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273" name="Freeform 29">
                <a:extLst>
                  <a:ext uri="{FF2B5EF4-FFF2-40B4-BE49-F238E27FC236}">
                    <a16:creationId xmlns:a16="http://schemas.microsoft.com/office/drawing/2014/main" id="{17D3F072-32E1-CE43-8942-49E0576C2F19}"/>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274" name="Freeform 30">
                <a:extLst>
                  <a:ext uri="{FF2B5EF4-FFF2-40B4-BE49-F238E27FC236}">
                    <a16:creationId xmlns:a16="http://schemas.microsoft.com/office/drawing/2014/main" id="{3647CA82-0877-9D4A-B2D3-EE286CEC4692}"/>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275" name="Freeform 31">
                <a:extLst>
                  <a:ext uri="{FF2B5EF4-FFF2-40B4-BE49-F238E27FC236}">
                    <a16:creationId xmlns:a16="http://schemas.microsoft.com/office/drawing/2014/main" id="{E9BC74FF-BF4A-6C46-B0A3-6C597A32A2AD}"/>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276" name="Freeform 32">
                <a:extLst>
                  <a:ext uri="{FF2B5EF4-FFF2-40B4-BE49-F238E27FC236}">
                    <a16:creationId xmlns:a16="http://schemas.microsoft.com/office/drawing/2014/main" id="{DA254E6D-5566-7D43-9A90-C3396E8ADFCC}"/>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277" name="Freeform 33">
                <a:extLst>
                  <a:ext uri="{FF2B5EF4-FFF2-40B4-BE49-F238E27FC236}">
                    <a16:creationId xmlns:a16="http://schemas.microsoft.com/office/drawing/2014/main" id="{2D84BBF6-3E1E-9841-A316-43D0481462C6}"/>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278" name="Freeform 34">
                <a:extLst>
                  <a:ext uri="{FF2B5EF4-FFF2-40B4-BE49-F238E27FC236}">
                    <a16:creationId xmlns:a16="http://schemas.microsoft.com/office/drawing/2014/main" id="{C2B08C02-EC8B-E246-8BB5-853AEB353479}"/>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279" name="Freeform 35">
                <a:extLst>
                  <a:ext uri="{FF2B5EF4-FFF2-40B4-BE49-F238E27FC236}">
                    <a16:creationId xmlns:a16="http://schemas.microsoft.com/office/drawing/2014/main" id="{43A8B647-297E-F647-A8C8-095105EF34D0}"/>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280" name="Freeform 36">
                <a:extLst>
                  <a:ext uri="{FF2B5EF4-FFF2-40B4-BE49-F238E27FC236}">
                    <a16:creationId xmlns:a16="http://schemas.microsoft.com/office/drawing/2014/main" id="{A4646326-A609-9743-9AF3-632D6B5E063B}"/>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281" name="Freeform 37">
                <a:extLst>
                  <a:ext uri="{FF2B5EF4-FFF2-40B4-BE49-F238E27FC236}">
                    <a16:creationId xmlns:a16="http://schemas.microsoft.com/office/drawing/2014/main" id="{1649001A-D21F-C742-BF4B-6F6B00C4A625}"/>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282" name="Freeform 38">
                <a:extLst>
                  <a:ext uri="{FF2B5EF4-FFF2-40B4-BE49-F238E27FC236}">
                    <a16:creationId xmlns:a16="http://schemas.microsoft.com/office/drawing/2014/main" id="{B605C6D7-DBF1-3346-9AC9-14F9E6330A5C}"/>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283" name="Freeform 39">
                <a:extLst>
                  <a:ext uri="{FF2B5EF4-FFF2-40B4-BE49-F238E27FC236}">
                    <a16:creationId xmlns:a16="http://schemas.microsoft.com/office/drawing/2014/main" id="{FE29CD1B-2AE4-5149-A012-307C699D1524}"/>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284" name="Freeform 40">
                <a:extLst>
                  <a:ext uri="{FF2B5EF4-FFF2-40B4-BE49-F238E27FC236}">
                    <a16:creationId xmlns:a16="http://schemas.microsoft.com/office/drawing/2014/main" id="{745CA4D9-6976-D348-BFB4-A79881737B0D}"/>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285" name="Freeform 41">
                <a:extLst>
                  <a:ext uri="{FF2B5EF4-FFF2-40B4-BE49-F238E27FC236}">
                    <a16:creationId xmlns:a16="http://schemas.microsoft.com/office/drawing/2014/main" id="{5BF4D101-D20E-9946-90F7-50D32820DF52}"/>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286" name="Freeform 42">
                <a:extLst>
                  <a:ext uri="{FF2B5EF4-FFF2-40B4-BE49-F238E27FC236}">
                    <a16:creationId xmlns:a16="http://schemas.microsoft.com/office/drawing/2014/main" id="{2D320E82-87A5-1540-BB51-CF9A27E6B4EE}"/>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287" name="Freeform 43">
                <a:extLst>
                  <a:ext uri="{FF2B5EF4-FFF2-40B4-BE49-F238E27FC236}">
                    <a16:creationId xmlns:a16="http://schemas.microsoft.com/office/drawing/2014/main" id="{40182720-501B-7C47-A22A-D3E89DC671E3}"/>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288" name="Freeform 44">
                <a:extLst>
                  <a:ext uri="{FF2B5EF4-FFF2-40B4-BE49-F238E27FC236}">
                    <a16:creationId xmlns:a16="http://schemas.microsoft.com/office/drawing/2014/main" id="{E6A0A05E-562B-B642-9B5A-B811591EB0BE}"/>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289" name="Freeform 45">
                <a:extLst>
                  <a:ext uri="{FF2B5EF4-FFF2-40B4-BE49-F238E27FC236}">
                    <a16:creationId xmlns:a16="http://schemas.microsoft.com/office/drawing/2014/main" id="{2120DF33-B6CF-9D49-87E4-2D035936E1BE}"/>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290" name="Freeform 46">
                <a:extLst>
                  <a:ext uri="{FF2B5EF4-FFF2-40B4-BE49-F238E27FC236}">
                    <a16:creationId xmlns:a16="http://schemas.microsoft.com/office/drawing/2014/main" id="{0D504132-596B-844A-B957-47C2A97E0275}"/>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291" name="Freeform 47">
                <a:extLst>
                  <a:ext uri="{FF2B5EF4-FFF2-40B4-BE49-F238E27FC236}">
                    <a16:creationId xmlns:a16="http://schemas.microsoft.com/office/drawing/2014/main" id="{0EAA358A-F0D7-D544-BC4D-8AA60560D3ED}"/>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58" name="Group 52">
              <a:extLst>
                <a:ext uri="{FF2B5EF4-FFF2-40B4-BE49-F238E27FC236}">
                  <a16:creationId xmlns:a16="http://schemas.microsoft.com/office/drawing/2014/main" id="{D8AC9383-FE38-664C-88D5-CFA3A799AFA6}"/>
                </a:ext>
              </a:extLst>
            </p:cNvPr>
            <p:cNvGrpSpPr/>
            <p:nvPr/>
          </p:nvGrpSpPr>
          <p:grpSpPr>
            <a:xfrm rot="1800000" flipH="1">
              <a:off x="9364504" y="1581349"/>
              <a:ext cx="2176524" cy="2176524"/>
              <a:chOff x="822914" y="659192"/>
              <a:chExt cx="4961766" cy="4961766"/>
            </a:xfrm>
          </p:grpSpPr>
          <p:sp>
            <p:nvSpPr>
              <p:cNvPr id="204" name="Freeform 53">
                <a:extLst>
                  <a:ext uri="{FF2B5EF4-FFF2-40B4-BE49-F238E27FC236}">
                    <a16:creationId xmlns:a16="http://schemas.microsoft.com/office/drawing/2014/main" id="{054C4DA6-DEA3-A143-A30A-18434AF059AC}"/>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205" name="Freeform 54">
                <a:extLst>
                  <a:ext uri="{FF2B5EF4-FFF2-40B4-BE49-F238E27FC236}">
                    <a16:creationId xmlns:a16="http://schemas.microsoft.com/office/drawing/2014/main" id="{FDB40C6D-C18A-EE42-B4CF-7B3E723A3495}"/>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06" name="Freeform 55">
                <a:extLst>
                  <a:ext uri="{FF2B5EF4-FFF2-40B4-BE49-F238E27FC236}">
                    <a16:creationId xmlns:a16="http://schemas.microsoft.com/office/drawing/2014/main" id="{44330CD4-7C3D-1641-A095-B65DC88B5F68}"/>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207" name="Freeform 56">
                <a:extLst>
                  <a:ext uri="{FF2B5EF4-FFF2-40B4-BE49-F238E27FC236}">
                    <a16:creationId xmlns:a16="http://schemas.microsoft.com/office/drawing/2014/main" id="{CFF6850E-760D-904A-9544-425748824D25}"/>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208" name="Freeform 57">
                <a:extLst>
                  <a:ext uri="{FF2B5EF4-FFF2-40B4-BE49-F238E27FC236}">
                    <a16:creationId xmlns:a16="http://schemas.microsoft.com/office/drawing/2014/main" id="{4169EE67-1796-AF40-A9E3-599E4A9B8DBE}"/>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209" name="Freeform 58">
                <a:extLst>
                  <a:ext uri="{FF2B5EF4-FFF2-40B4-BE49-F238E27FC236}">
                    <a16:creationId xmlns:a16="http://schemas.microsoft.com/office/drawing/2014/main" id="{AA7A3D77-C506-0840-94DB-AB2FCBF0A82D}"/>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210" name="Freeform 59">
                <a:extLst>
                  <a:ext uri="{FF2B5EF4-FFF2-40B4-BE49-F238E27FC236}">
                    <a16:creationId xmlns:a16="http://schemas.microsoft.com/office/drawing/2014/main" id="{36EBCAD6-92D2-A642-A957-F901D2F70EF4}"/>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211" name="Freeform 60">
                <a:extLst>
                  <a:ext uri="{FF2B5EF4-FFF2-40B4-BE49-F238E27FC236}">
                    <a16:creationId xmlns:a16="http://schemas.microsoft.com/office/drawing/2014/main" id="{A8B677DE-D21D-4A4B-8285-97101161C1F9}"/>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212" name="Freeform 61">
                <a:extLst>
                  <a:ext uri="{FF2B5EF4-FFF2-40B4-BE49-F238E27FC236}">
                    <a16:creationId xmlns:a16="http://schemas.microsoft.com/office/drawing/2014/main" id="{A825CB52-BA18-D744-A7A8-0386A41C406E}"/>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213" name="Freeform 62">
                <a:extLst>
                  <a:ext uri="{FF2B5EF4-FFF2-40B4-BE49-F238E27FC236}">
                    <a16:creationId xmlns:a16="http://schemas.microsoft.com/office/drawing/2014/main" id="{CBC77069-0B32-F04A-84D0-1B9A3C9E1E05}"/>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214" name="Freeform 63">
                <a:extLst>
                  <a:ext uri="{FF2B5EF4-FFF2-40B4-BE49-F238E27FC236}">
                    <a16:creationId xmlns:a16="http://schemas.microsoft.com/office/drawing/2014/main" id="{4389CE41-1880-484B-B4BC-000D031517C9}"/>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215" name="Freeform 64">
                <a:extLst>
                  <a:ext uri="{FF2B5EF4-FFF2-40B4-BE49-F238E27FC236}">
                    <a16:creationId xmlns:a16="http://schemas.microsoft.com/office/drawing/2014/main" id="{BAC17725-3438-1549-90F7-3A4C53B8C987}"/>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216" name="Freeform 65">
                <a:extLst>
                  <a:ext uri="{FF2B5EF4-FFF2-40B4-BE49-F238E27FC236}">
                    <a16:creationId xmlns:a16="http://schemas.microsoft.com/office/drawing/2014/main" id="{27E9C653-7D59-904E-9FFF-809D164536B8}"/>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217" name="Freeform 66">
                <a:extLst>
                  <a:ext uri="{FF2B5EF4-FFF2-40B4-BE49-F238E27FC236}">
                    <a16:creationId xmlns:a16="http://schemas.microsoft.com/office/drawing/2014/main" id="{22634C7D-691A-2E49-83AC-05C8A3D000C7}"/>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218" name="Freeform 67">
                <a:extLst>
                  <a:ext uri="{FF2B5EF4-FFF2-40B4-BE49-F238E27FC236}">
                    <a16:creationId xmlns:a16="http://schemas.microsoft.com/office/drawing/2014/main" id="{47683CE6-43F3-F940-8618-E7B595D3F323}"/>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219" name="Freeform 68">
                <a:extLst>
                  <a:ext uri="{FF2B5EF4-FFF2-40B4-BE49-F238E27FC236}">
                    <a16:creationId xmlns:a16="http://schemas.microsoft.com/office/drawing/2014/main" id="{4BF968CB-2C06-4040-8F21-78D91BE194F2}"/>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220" name="Freeform 69">
                <a:extLst>
                  <a:ext uri="{FF2B5EF4-FFF2-40B4-BE49-F238E27FC236}">
                    <a16:creationId xmlns:a16="http://schemas.microsoft.com/office/drawing/2014/main" id="{1D62D83E-B2F7-0042-ACAF-AC778E525655}"/>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221" name="Freeform 70">
                <a:extLst>
                  <a:ext uri="{FF2B5EF4-FFF2-40B4-BE49-F238E27FC236}">
                    <a16:creationId xmlns:a16="http://schemas.microsoft.com/office/drawing/2014/main" id="{89067824-BB96-964A-8506-52ABEA43E7A4}"/>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222" name="Freeform 71">
                <a:extLst>
                  <a:ext uri="{FF2B5EF4-FFF2-40B4-BE49-F238E27FC236}">
                    <a16:creationId xmlns:a16="http://schemas.microsoft.com/office/drawing/2014/main" id="{A1B14104-949A-6E49-87F7-819FFDD9E24D}"/>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223" name="Freeform 72">
                <a:extLst>
                  <a:ext uri="{FF2B5EF4-FFF2-40B4-BE49-F238E27FC236}">
                    <a16:creationId xmlns:a16="http://schemas.microsoft.com/office/drawing/2014/main" id="{B948EAD3-60CF-6743-B8FF-BA5224518E10}"/>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224" name="Freeform 73">
                <a:extLst>
                  <a:ext uri="{FF2B5EF4-FFF2-40B4-BE49-F238E27FC236}">
                    <a16:creationId xmlns:a16="http://schemas.microsoft.com/office/drawing/2014/main" id="{924663DD-D872-ED4A-A7F7-F93ECFCF96AF}"/>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225" name="Freeform 74">
                <a:extLst>
                  <a:ext uri="{FF2B5EF4-FFF2-40B4-BE49-F238E27FC236}">
                    <a16:creationId xmlns:a16="http://schemas.microsoft.com/office/drawing/2014/main" id="{BE1AC621-6C57-6243-AEB3-69C524D5641D}"/>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226" name="Freeform 75">
                <a:extLst>
                  <a:ext uri="{FF2B5EF4-FFF2-40B4-BE49-F238E27FC236}">
                    <a16:creationId xmlns:a16="http://schemas.microsoft.com/office/drawing/2014/main" id="{D2DCCD67-C0B7-0344-8847-0A3DBD9595C1}"/>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227" name="Freeform 76">
                <a:extLst>
                  <a:ext uri="{FF2B5EF4-FFF2-40B4-BE49-F238E27FC236}">
                    <a16:creationId xmlns:a16="http://schemas.microsoft.com/office/drawing/2014/main" id="{CBE38C92-6776-CD4D-8E46-B7C56C529046}"/>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228" name="Freeform 77">
                <a:extLst>
                  <a:ext uri="{FF2B5EF4-FFF2-40B4-BE49-F238E27FC236}">
                    <a16:creationId xmlns:a16="http://schemas.microsoft.com/office/drawing/2014/main" id="{59D863D9-8040-6747-8B49-DD2362CA7941}"/>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229" name="Freeform 78">
                <a:extLst>
                  <a:ext uri="{FF2B5EF4-FFF2-40B4-BE49-F238E27FC236}">
                    <a16:creationId xmlns:a16="http://schemas.microsoft.com/office/drawing/2014/main" id="{ACBE8325-3180-5843-B460-6D2517205CD1}"/>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230" name="Freeform 79">
                <a:extLst>
                  <a:ext uri="{FF2B5EF4-FFF2-40B4-BE49-F238E27FC236}">
                    <a16:creationId xmlns:a16="http://schemas.microsoft.com/office/drawing/2014/main" id="{E0D93C4C-1122-424E-8F9E-185EBCF5D601}"/>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231" name="Freeform 80">
                <a:extLst>
                  <a:ext uri="{FF2B5EF4-FFF2-40B4-BE49-F238E27FC236}">
                    <a16:creationId xmlns:a16="http://schemas.microsoft.com/office/drawing/2014/main" id="{C4ECE340-9991-B94A-A25F-AFD83EB2E63D}"/>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232" name="Freeform 81">
                <a:extLst>
                  <a:ext uri="{FF2B5EF4-FFF2-40B4-BE49-F238E27FC236}">
                    <a16:creationId xmlns:a16="http://schemas.microsoft.com/office/drawing/2014/main" id="{8F1550CC-26E0-5C47-830D-9C962FF4ABAC}"/>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233" name="Freeform 82">
                <a:extLst>
                  <a:ext uri="{FF2B5EF4-FFF2-40B4-BE49-F238E27FC236}">
                    <a16:creationId xmlns:a16="http://schemas.microsoft.com/office/drawing/2014/main" id="{637912BE-47D2-DA4A-94DA-1851F331E99A}"/>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234" name="Freeform 83">
                <a:extLst>
                  <a:ext uri="{FF2B5EF4-FFF2-40B4-BE49-F238E27FC236}">
                    <a16:creationId xmlns:a16="http://schemas.microsoft.com/office/drawing/2014/main" id="{1149DDAA-B938-6845-922D-D71F42C363AB}"/>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235" name="Freeform 84">
                <a:extLst>
                  <a:ext uri="{FF2B5EF4-FFF2-40B4-BE49-F238E27FC236}">
                    <a16:creationId xmlns:a16="http://schemas.microsoft.com/office/drawing/2014/main" id="{12FB69FB-A42C-444C-BC08-DBACA82AF13B}"/>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236" name="Freeform 85">
                <a:extLst>
                  <a:ext uri="{FF2B5EF4-FFF2-40B4-BE49-F238E27FC236}">
                    <a16:creationId xmlns:a16="http://schemas.microsoft.com/office/drawing/2014/main" id="{4C83A3FA-CBF9-F946-9B95-0331F4A82022}"/>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37" name="Freeform 86">
                <a:extLst>
                  <a:ext uri="{FF2B5EF4-FFF2-40B4-BE49-F238E27FC236}">
                    <a16:creationId xmlns:a16="http://schemas.microsoft.com/office/drawing/2014/main" id="{E680B9FD-4555-DF44-A0F9-9EEB1644DEDD}"/>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238" name="Freeform 87">
                <a:extLst>
                  <a:ext uri="{FF2B5EF4-FFF2-40B4-BE49-F238E27FC236}">
                    <a16:creationId xmlns:a16="http://schemas.microsoft.com/office/drawing/2014/main" id="{84F767C0-8342-EC49-B1EE-E6CBE8381CF7}"/>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239" name="Freeform 88">
                <a:extLst>
                  <a:ext uri="{FF2B5EF4-FFF2-40B4-BE49-F238E27FC236}">
                    <a16:creationId xmlns:a16="http://schemas.microsoft.com/office/drawing/2014/main" id="{85D8A94D-686D-3E45-B159-F854338925EC}"/>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240" name="Freeform 89">
                <a:extLst>
                  <a:ext uri="{FF2B5EF4-FFF2-40B4-BE49-F238E27FC236}">
                    <a16:creationId xmlns:a16="http://schemas.microsoft.com/office/drawing/2014/main" id="{B29DC9D3-81B9-B044-8057-ECD4FA57D915}"/>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241" name="Freeform 90">
                <a:extLst>
                  <a:ext uri="{FF2B5EF4-FFF2-40B4-BE49-F238E27FC236}">
                    <a16:creationId xmlns:a16="http://schemas.microsoft.com/office/drawing/2014/main" id="{4A9C8D5B-F27A-1747-96DC-457AFF750EEB}"/>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242" name="Freeform 91">
                <a:extLst>
                  <a:ext uri="{FF2B5EF4-FFF2-40B4-BE49-F238E27FC236}">
                    <a16:creationId xmlns:a16="http://schemas.microsoft.com/office/drawing/2014/main" id="{E2C48A5E-A403-8E46-8B86-8ED7CF6B3802}"/>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243" name="Freeform 92">
                <a:extLst>
                  <a:ext uri="{FF2B5EF4-FFF2-40B4-BE49-F238E27FC236}">
                    <a16:creationId xmlns:a16="http://schemas.microsoft.com/office/drawing/2014/main" id="{1B85993F-6E39-9845-8172-7C9F5D14E61A}"/>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244" name="Freeform 93">
                <a:extLst>
                  <a:ext uri="{FF2B5EF4-FFF2-40B4-BE49-F238E27FC236}">
                    <a16:creationId xmlns:a16="http://schemas.microsoft.com/office/drawing/2014/main" id="{8516FF8C-AAB3-5D43-B9A2-37A993BED84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245" name="Freeform 94">
                <a:extLst>
                  <a:ext uri="{FF2B5EF4-FFF2-40B4-BE49-F238E27FC236}">
                    <a16:creationId xmlns:a16="http://schemas.microsoft.com/office/drawing/2014/main" id="{D7225460-CD20-2944-A94B-1CFCE668BE8A}"/>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246" name="Freeform 95">
                <a:extLst>
                  <a:ext uri="{FF2B5EF4-FFF2-40B4-BE49-F238E27FC236}">
                    <a16:creationId xmlns:a16="http://schemas.microsoft.com/office/drawing/2014/main" id="{DF48D1EC-7A0A-BC41-9D68-BBC8FF7B197F}"/>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247" name="Freeform 96">
                <a:extLst>
                  <a:ext uri="{FF2B5EF4-FFF2-40B4-BE49-F238E27FC236}">
                    <a16:creationId xmlns:a16="http://schemas.microsoft.com/office/drawing/2014/main" id="{85B0E9B1-7855-7A40-94CE-0BA6BB9E2762}"/>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159" name="Group 101">
              <a:extLst>
                <a:ext uri="{FF2B5EF4-FFF2-40B4-BE49-F238E27FC236}">
                  <a16:creationId xmlns:a16="http://schemas.microsoft.com/office/drawing/2014/main" id="{444ACF91-1473-2A4B-B679-9B4AAFD7ACE9}"/>
                </a:ext>
              </a:extLst>
            </p:cNvPr>
            <p:cNvGrpSpPr/>
            <p:nvPr/>
          </p:nvGrpSpPr>
          <p:grpSpPr>
            <a:xfrm rot="20997500">
              <a:off x="9338700" y="3927260"/>
              <a:ext cx="1349391" cy="1349391"/>
              <a:chOff x="822914" y="659192"/>
              <a:chExt cx="4961766" cy="4961766"/>
            </a:xfrm>
          </p:grpSpPr>
          <p:sp>
            <p:nvSpPr>
              <p:cNvPr id="160" name="Freeform 102">
                <a:extLst>
                  <a:ext uri="{FF2B5EF4-FFF2-40B4-BE49-F238E27FC236}">
                    <a16:creationId xmlns:a16="http://schemas.microsoft.com/office/drawing/2014/main" id="{03148BD2-AF49-1041-884B-492EF5238770}"/>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161" name="Freeform 103">
                <a:extLst>
                  <a:ext uri="{FF2B5EF4-FFF2-40B4-BE49-F238E27FC236}">
                    <a16:creationId xmlns:a16="http://schemas.microsoft.com/office/drawing/2014/main" id="{FEBA3591-66E9-3540-879D-F7C119C3E077}"/>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62" name="Freeform 104">
                <a:extLst>
                  <a:ext uri="{FF2B5EF4-FFF2-40B4-BE49-F238E27FC236}">
                    <a16:creationId xmlns:a16="http://schemas.microsoft.com/office/drawing/2014/main" id="{CA67CB6F-4770-8A43-B6CA-3EDF90EC62AE}"/>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163" name="Freeform 105">
                <a:extLst>
                  <a:ext uri="{FF2B5EF4-FFF2-40B4-BE49-F238E27FC236}">
                    <a16:creationId xmlns:a16="http://schemas.microsoft.com/office/drawing/2014/main" id="{063E7DEC-657A-724A-8A79-F575859E7C9B}"/>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64" name="Freeform 106">
                <a:extLst>
                  <a:ext uri="{FF2B5EF4-FFF2-40B4-BE49-F238E27FC236}">
                    <a16:creationId xmlns:a16="http://schemas.microsoft.com/office/drawing/2014/main" id="{BFF6301A-A867-2647-8A95-6D4C56BE7C3D}"/>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165" name="Freeform 107">
                <a:extLst>
                  <a:ext uri="{FF2B5EF4-FFF2-40B4-BE49-F238E27FC236}">
                    <a16:creationId xmlns:a16="http://schemas.microsoft.com/office/drawing/2014/main" id="{6F8E0B40-3310-7443-8E51-0BBD6BB59C25}"/>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166" name="Freeform 108">
                <a:extLst>
                  <a:ext uri="{FF2B5EF4-FFF2-40B4-BE49-F238E27FC236}">
                    <a16:creationId xmlns:a16="http://schemas.microsoft.com/office/drawing/2014/main" id="{57128744-4606-F64B-86E8-D46BDBFD5889}"/>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167" name="Freeform 109">
                <a:extLst>
                  <a:ext uri="{FF2B5EF4-FFF2-40B4-BE49-F238E27FC236}">
                    <a16:creationId xmlns:a16="http://schemas.microsoft.com/office/drawing/2014/main" id="{A66B704C-3824-534B-A03E-89740B959E97}"/>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168" name="Freeform 110">
                <a:extLst>
                  <a:ext uri="{FF2B5EF4-FFF2-40B4-BE49-F238E27FC236}">
                    <a16:creationId xmlns:a16="http://schemas.microsoft.com/office/drawing/2014/main" id="{2CB5C02D-E64E-9840-A7B4-24BA0F359818}"/>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169" name="Freeform 111">
                <a:extLst>
                  <a:ext uri="{FF2B5EF4-FFF2-40B4-BE49-F238E27FC236}">
                    <a16:creationId xmlns:a16="http://schemas.microsoft.com/office/drawing/2014/main" id="{D59BE4F1-B0D1-8648-9C4A-C2F4221602F5}"/>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170" name="Freeform 112">
                <a:extLst>
                  <a:ext uri="{FF2B5EF4-FFF2-40B4-BE49-F238E27FC236}">
                    <a16:creationId xmlns:a16="http://schemas.microsoft.com/office/drawing/2014/main" id="{A713C890-ECD4-B348-A856-79F1974538F2}"/>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171" name="Freeform 113">
                <a:extLst>
                  <a:ext uri="{FF2B5EF4-FFF2-40B4-BE49-F238E27FC236}">
                    <a16:creationId xmlns:a16="http://schemas.microsoft.com/office/drawing/2014/main" id="{300954A8-B96E-974A-9184-6938E2EBEC13}"/>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172" name="Freeform 114">
                <a:extLst>
                  <a:ext uri="{FF2B5EF4-FFF2-40B4-BE49-F238E27FC236}">
                    <a16:creationId xmlns:a16="http://schemas.microsoft.com/office/drawing/2014/main" id="{8E110470-2267-2443-B94F-C173D70AE7ED}"/>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173" name="Freeform 115">
                <a:extLst>
                  <a:ext uri="{FF2B5EF4-FFF2-40B4-BE49-F238E27FC236}">
                    <a16:creationId xmlns:a16="http://schemas.microsoft.com/office/drawing/2014/main" id="{DAF3B0C8-DA38-C847-9186-31F854119846}"/>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174" name="Freeform 116">
                <a:extLst>
                  <a:ext uri="{FF2B5EF4-FFF2-40B4-BE49-F238E27FC236}">
                    <a16:creationId xmlns:a16="http://schemas.microsoft.com/office/drawing/2014/main" id="{C4BFCFDA-6897-6045-AA13-C5DE6587F0D9}"/>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175" name="Freeform 117">
                <a:extLst>
                  <a:ext uri="{FF2B5EF4-FFF2-40B4-BE49-F238E27FC236}">
                    <a16:creationId xmlns:a16="http://schemas.microsoft.com/office/drawing/2014/main" id="{13FDD6DE-230D-B54C-91BE-5747EC09A135}"/>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76" name="Freeform 118">
                <a:extLst>
                  <a:ext uri="{FF2B5EF4-FFF2-40B4-BE49-F238E27FC236}">
                    <a16:creationId xmlns:a16="http://schemas.microsoft.com/office/drawing/2014/main" id="{2D849007-0B8E-AA4E-BA81-E5195E855A00}"/>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77" name="Freeform 119">
                <a:extLst>
                  <a:ext uri="{FF2B5EF4-FFF2-40B4-BE49-F238E27FC236}">
                    <a16:creationId xmlns:a16="http://schemas.microsoft.com/office/drawing/2014/main" id="{CFA534C1-4AED-B949-AC6D-AE6E7BC176A1}"/>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78" name="Freeform 120">
                <a:extLst>
                  <a:ext uri="{FF2B5EF4-FFF2-40B4-BE49-F238E27FC236}">
                    <a16:creationId xmlns:a16="http://schemas.microsoft.com/office/drawing/2014/main" id="{C6C9ADED-D0DF-A641-8739-15327EB64E3C}"/>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79" name="Freeform 121">
                <a:extLst>
                  <a:ext uri="{FF2B5EF4-FFF2-40B4-BE49-F238E27FC236}">
                    <a16:creationId xmlns:a16="http://schemas.microsoft.com/office/drawing/2014/main" id="{AB0FFBC4-0D1A-994F-BE98-54FCCA00DD60}"/>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80" name="Freeform 122">
                <a:extLst>
                  <a:ext uri="{FF2B5EF4-FFF2-40B4-BE49-F238E27FC236}">
                    <a16:creationId xmlns:a16="http://schemas.microsoft.com/office/drawing/2014/main" id="{44E50F27-F14E-1E42-8782-9392BF12C20D}"/>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81" name="Freeform 123">
                <a:extLst>
                  <a:ext uri="{FF2B5EF4-FFF2-40B4-BE49-F238E27FC236}">
                    <a16:creationId xmlns:a16="http://schemas.microsoft.com/office/drawing/2014/main" id="{45998079-3988-084F-ABF7-F62911D573DF}"/>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82" name="Freeform 124">
                <a:extLst>
                  <a:ext uri="{FF2B5EF4-FFF2-40B4-BE49-F238E27FC236}">
                    <a16:creationId xmlns:a16="http://schemas.microsoft.com/office/drawing/2014/main" id="{294EFA62-6150-A64E-9BDB-3FCA927BB56D}"/>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83" name="Freeform 125">
                <a:extLst>
                  <a:ext uri="{FF2B5EF4-FFF2-40B4-BE49-F238E27FC236}">
                    <a16:creationId xmlns:a16="http://schemas.microsoft.com/office/drawing/2014/main" id="{78084CD1-269A-DA47-9D33-659C5BE57CB1}"/>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84" name="Freeform 126">
                <a:extLst>
                  <a:ext uri="{FF2B5EF4-FFF2-40B4-BE49-F238E27FC236}">
                    <a16:creationId xmlns:a16="http://schemas.microsoft.com/office/drawing/2014/main" id="{506D04ED-00BE-CC46-B2F5-3245BA549617}"/>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85" name="Freeform 127">
                <a:extLst>
                  <a:ext uri="{FF2B5EF4-FFF2-40B4-BE49-F238E27FC236}">
                    <a16:creationId xmlns:a16="http://schemas.microsoft.com/office/drawing/2014/main" id="{370D5056-9AC0-4749-B94D-704C0C8D4EA1}"/>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86" name="Freeform 128">
                <a:extLst>
                  <a:ext uri="{FF2B5EF4-FFF2-40B4-BE49-F238E27FC236}">
                    <a16:creationId xmlns:a16="http://schemas.microsoft.com/office/drawing/2014/main" id="{FF24BA3D-2DDB-8149-B5CC-099E76428C5C}"/>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87" name="Freeform 129">
                <a:extLst>
                  <a:ext uri="{FF2B5EF4-FFF2-40B4-BE49-F238E27FC236}">
                    <a16:creationId xmlns:a16="http://schemas.microsoft.com/office/drawing/2014/main" id="{7B32BCB6-0C06-034B-BEE4-5771A94CDCF4}"/>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88" name="Freeform 130">
                <a:extLst>
                  <a:ext uri="{FF2B5EF4-FFF2-40B4-BE49-F238E27FC236}">
                    <a16:creationId xmlns:a16="http://schemas.microsoft.com/office/drawing/2014/main" id="{569F0243-4DD6-F443-BA7E-506F0E4B4F16}"/>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89" name="Freeform 131">
                <a:extLst>
                  <a:ext uri="{FF2B5EF4-FFF2-40B4-BE49-F238E27FC236}">
                    <a16:creationId xmlns:a16="http://schemas.microsoft.com/office/drawing/2014/main" id="{9EBABED0-2448-B64F-8ECC-FC7E748C7DA6}"/>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90" name="Freeform 132">
                <a:extLst>
                  <a:ext uri="{FF2B5EF4-FFF2-40B4-BE49-F238E27FC236}">
                    <a16:creationId xmlns:a16="http://schemas.microsoft.com/office/drawing/2014/main" id="{B81B0C42-C124-904F-8BE4-D5A4526C68B1}"/>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91" name="Freeform 133">
                <a:extLst>
                  <a:ext uri="{FF2B5EF4-FFF2-40B4-BE49-F238E27FC236}">
                    <a16:creationId xmlns:a16="http://schemas.microsoft.com/office/drawing/2014/main" id="{0ED052BC-B894-174C-BF18-00D79E8A2C21}"/>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92" name="Freeform 134">
                <a:extLst>
                  <a:ext uri="{FF2B5EF4-FFF2-40B4-BE49-F238E27FC236}">
                    <a16:creationId xmlns:a16="http://schemas.microsoft.com/office/drawing/2014/main" id="{41AE3967-A764-8A47-8B96-2AF92930596F}"/>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93" name="Freeform 135">
                <a:extLst>
                  <a:ext uri="{FF2B5EF4-FFF2-40B4-BE49-F238E27FC236}">
                    <a16:creationId xmlns:a16="http://schemas.microsoft.com/office/drawing/2014/main" id="{5AF5CF85-3251-DE44-997F-C00AD9CE07DB}"/>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94" name="Freeform 136">
                <a:extLst>
                  <a:ext uri="{FF2B5EF4-FFF2-40B4-BE49-F238E27FC236}">
                    <a16:creationId xmlns:a16="http://schemas.microsoft.com/office/drawing/2014/main" id="{6E06F759-55FC-4B48-A7DC-A069609B299D}"/>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95" name="Freeform 137">
                <a:extLst>
                  <a:ext uri="{FF2B5EF4-FFF2-40B4-BE49-F238E27FC236}">
                    <a16:creationId xmlns:a16="http://schemas.microsoft.com/office/drawing/2014/main" id="{50F47AC3-6088-494C-A2A7-F5E5B7117D6A}"/>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96" name="Freeform 138">
                <a:extLst>
                  <a:ext uri="{FF2B5EF4-FFF2-40B4-BE49-F238E27FC236}">
                    <a16:creationId xmlns:a16="http://schemas.microsoft.com/office/drawing/2014/main" id="{6F8DBE61-475A-4342-9EE4-595714A5061A}"/>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97" name="Freeform 139">
                <a:extLst>
                  <a:ext uri="{FF2B5EF4-FFF2-40B4-BE49-F238E27FC236}">
                    <a16:creationId xmlns:a16="http://schemas.microsoft.com/office/drawing/2014/main" id="{2B6E81DF-267B-4D4E-96D6-6AD516BB915A}"/>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98" name="Freeform 140">
                <a:extLst>
                  <a:ext uri="{FF2B5EF4-FFF2-40B4-BE49-F238E27FC236}">
                    <a16:creationId xmlns:a16="http://schemas.microsoft.com/office/drawing/2014/main" id="{D86621B1-690A-AD4E-B18E-3DAB2A4C9DAF}"/>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99" name="Freeform 141">
                <a:extLst>
                  <a:ext uri="{FF2B5EF4-FFF2-40B4-BE49-F238E27FC236}">
                    <a16:creationId xmlns:a16="http://schemas.microsoft.com/office/drawing/2014/main" id="{BD48F9B2-CB6E-2C4B-A14F-6548EC644401}"/>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200" name="Freeform 142">
                <a:extLst>
                  <a:ext uri="{FF2B5EF4-FFF2-40B4-BE49-F238E27FC236}">
                    <a16:creationId xmlns:a16="http://schemas.microsoft.com/office/drawing/2014/main" id="{BB8DBCAC-1D75-4741-B4EB-CA85AD61495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201" name="Freeform 143">
                <a:extLst>
                  <a:ext uri="{FF2B5EF4-FFF2-40B4-BE49-F238E27FC236}">
                    <a16:creationId xmlns:a16="http://schemas.microsoft.com/office/drawing/2014/main" id="{FFCE30EE-683A-7F4D-84B6-8006D0DCAB7F}"/>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202" name="Freeform 144">
                <a:extLst>
                  <a:ext uri="{FF2B5EF4-FFF2-40B4-BE49-F238E27FC236}">
                    <a16:creationId xmlns:a16="http://schemas.microsoft.com/office/drawing/2014/main" id="{BC566E91-6181-484B-A1D7-F0F34219D3EF}"/>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203" name="Freeform 145">
                <a:extLst>
                  <a:ext uri="{FF2B5EF4-FFF2-40B4-BE49-F238E27FC236}">
                    <a16:creationId xmlns:a16="http://schemas.microsoft.com/office/drawing/2014/main" id="{BD3B9DF7-202C-0547-906A-1EADD1D857BA}"/>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spTree>
    <p:extLst>
      <p:ext uri="{BB962C8B-B14F-4D97-AF65-F5344CB8AC3E}">
        <p14:creationId xmlns:p14="http://schemas.microsoft.com/office/powerpoint/2010/main" val="343261495"/>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C2FF867-FE38-4504-8677-D992EEBD72CA}"/>
              </a:ext>
            </a:extLst>
          </p:cNvPr>
          <p:cNvSpPr/>
          <p:nvPr/>
        </p:nvSpPr>
        <p:spPr>
          <a:xfrm>
            <a:off x="9306221" y="3429000"/>
            <a:ext cx="2885778" cy="34290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18" name="Rectangle 17">
            <a:extLst>
              <a:ext uri="{FF2B5EF4-FFF2-40B4-BE49-F238E27FC236}">
                <a16:creationId xmlns:a16="http://schemas.microsoft.com/office/drawing/2014/main" id="{00608CFD-C68E-41C2-82E4-1043D98AC2AE}"/>
              </a:ext>
            </a:extLst>
          </p:cNvPr>
          <p:cNvSpPr/>
          <p:nvPr/>
        </p:nvSpPr>
        <p:spPr>
          <a:xfrm>
            <a:off x="778566" y="1458220"/>
            <a:ext cx="4641143" cy="1077218"/>
          </a:xfrm>
          <a:prstGeom prst="rect">
            <a:avLst/>
          </a:prstGeom>
        </p:spPr>
        <p:txBody>
          <a:bodyPr wrap="square">
            <a:spAutoFit/>
          </a:bodyPr>
          <a:lstStyle/>
          <a:p>
            <a:r>
              <a:rPr lang="en-ID" sz="3200" b="1" dirty="0">
                <a:solidFill>
                  <a:srgbClr val="C00000"/>
                </a:solidFill>
                <a:latin typeface="Arial" panose="020B0604020202020204" pitchFamily="34" charset="0"/>
                <a:ea typeface="Roboto Slab" pitchFamily="2" charset="0"/>
                <a:cs typeface="Arial" panose="020B0604020202020204" pitchFamily="34" charset="0"/>
              </a:rPr>
              <a:t>COVID-19</a:t>
            </a:r>
          </a:p>
          <a:p>
            <a:r>
              <a:rPr lang="en-ID" sz="3200" b="1" dirty="0">
                <a:latin typeface="Arial" panose="020B0604020202020204" pitchFamily="34" charset="0"/>
                <a:ea typeface="Roboto Slab" pitchFamily="2" charset="0"/>
                <a:cs typeface="Arial" panose="020B0604020202020204" pitchFamily="34" charset="0"/>
              </a:rPr>
              <a:t>NASIL BULAŞIR?</a:t>
            </a:r>
          </a:p>
        </p:txBody>
      </p:sp>
      <p:grpSp>
        <p:nvGrpSpPr>
          <p:cNvPr id="26" name="Group 156">
            <a:extLst>
              <a:ext uri="{FF2B5EF4-FFF2-40B4-BE49-F238E27FC236}">
                <a16:creationId xmlns:a16="http://schemas.microsoft.com/office/drawing/2014/main" id="{68E43391-CB3A-F349-A8B1-F5276E5E7849}"/>
              </a:ext>
            </a:extLst>
          </p:cNvPr>
          <p:cNvGrpSpPr/>
          <p:nvPr/>
        </p:nvGrpSpPr>
        <p:grpSpPr>
          <a:xfrm rot="14475331">
            <a:off x="3835651" y="354502"/>
            <a:ext cx="1730162" cy="1314787"/>
            <a:chOff x="6678284" y="1581349"/>
            <a:chExt cx="4862744" cy="3695302"/>
          </a:xfrm>
        </p:grpSpPr>
        <p:grpSp>
          <p:nvGrpSpPr>
            <p:cNvPr id="27" name="Group 3">
              <a:extLst>
                <a:ext uri="{FF2B5EF4-FFF2-40B4-BE49-F238E27FC236}">
                  <a16:creationId xmlns:a16="http://schemas.microsoft.com/office/drawing/2014/main" id="{495202D3-53E3-6D49-B3A3-CFDD245E43E3}"/>
                </a:ext>
              </a:extLst>
            </p:cNvPr>
            <p:cNvGrpSpPr/>
            <p:nvPr/>
          </p:nvGrpSpPr>
          <p:grpSpPr>
            <a:xfrm>
              <a:off x="6678284" y="2381763"/>
              <a:ext cx="2674992" cy="2674992"/>
              <a:chOff x="822914" y="659192"/>
              <a:chExt cx="4961766" cy="4961766"/>
            </a:xfrm>
          </p:grpSpPr>
          <p:sp>
            <p:nvSpPr>
              <p:cNvPr id="128" name="Freeform 4">
                <a:extLst>
                  <a:ext uri="{FF2B5EF4-FFF2-40B4-BE49-F238E27FC236}">
                    <a16:creationId xmlns:a16="http://schemas.microsoft.com/office/drawing/2014/main" id="{A0A620CC-956B-604F-BB3F-F87E32960138}"/>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129" name="Freeform 5">
                <a:extLst>
                  <a:ext uri="{FF2B5EF4-FFF2-40B4-BE49-F238E27FC236}">
                    <a16:creationId xmlns:a16="http://schemas.microsoft.com/office/drawing/2014/main" id="{9C99E50F-B1D4-5E42-98DD-1F71962C7C81}"/>
                  </a:ext>
                </a:extLst>
              </p:cNvPr>
              <p:cNvSpPr>
                <a:spLocks noChangeArrowheads="1"/>
              </p:cNvSpPr>
              <p:nvPr/>
            </p:nvSpPr>
            <p:spPr bwMode="auto">
              <a:xfrm>
                <a:off x="3004621"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30" name="Freeform 6">
                <a:extLst>
                  <a:ext uri="{FF2B5EF4-FFF2-40B4-BE49-F238E27FC236}">
                    <a16:creationId xmlns:a16="http://schemas.microsoft.com/office/drawing/2014/main" id="{64A8363E-4C7B-8A45-9513-74D008E30F74}"/>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131" name="Freeform 7">
                <a:extLst>
                  <a:ext uri="{FF2B5EF4-FFF2-40B4-BE49-F238E27FC236}">
                    <a16:creationId xmlns:a16="http://schemas.microsoft.com/office/drawing/2014/main" id="{ECDE3B7C-3F9E-3241-BA23-D5628B578FCA}"/>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132" name="Freeform 8">
                <a:extLst>
                  <a:ext uri="{FF2B5EF4-FFF2-40B4-BE49-F238E27FC236}">
                    <a16:creationId xmlns:a16="http://schemas.microsoft.com/office/drawing/2014/main" id="{B4EEA5BE-7FBE-0141-BA3E-9E5E3E83F85D}"/>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133" name="Freeform 9">
                <a:extLst>
                  <a:ext uri="{FF2B5EF4-FFF2-40B4-BE49-F238E27FC236}">
                    <a16:creationId xmlns:a16="http://schemas.microsoft.com/office/drawing/2014/main" id="{843278E1-2515-7A4B-8789-6CC291EDE5B7}"/>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134" name="Freeform 10">
                <a:extLst>
                  <a:ext uri="{FF2B5EF4-FFF2-40B4-BE49-F238E27FC236}">
                    <a16:creationId xmlns:a16="http://schemas.microsoft.com/office/drawing/2014/main" id="{374E8C11-D79F-334F-9456-5935A2439FD9}"/>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135" name="Freeform 11">
                <a:extLst>
                  <a:ext uri="{FF2B5EF4-FFF2-40B4-BE49-F238E27FC236}">
                    <a16:creationId xmlns:a16="http://schemas.microsoft.com/office/drawing/2014/main" id="{A2D92623-FFDF-B94B-A35A-6EA7F612664E}"/>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136" name="Freeform 12">
                <a:extLst>
                  <a:ext uri="{FF2B5EF4-FFF2-40B4-BE49-F238E27FC236}">
                    <a16:creationId xmlns:a16="http://schemas.microsoft.com/office/drawing/2014/main" id="{FECD21AA-6C6B-E346-9F4A-174E7ED57D2E}"/>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137" name="Freeform 13">
                <a:extLst>
                  <a:ext uri="{FF2B5EF4-FFF2-40B4-BE49-F238E27FC236}">
                    <a16:creationId xmlns:a16="http://schemas.microsoft.com/office/drawing/2014/main" id="{85D127CA-8912-B247-A586-EB032C063A44}"/>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138" name="Freeform 14">
                <a:extLst>
                  <a:ext uri="{FF2B5EF4-FFF2-40B4-BE49-F238E27FC236}">
                    <a16:creationId xmlns:a16="http://schemas.microsoft.com/office/drawing/2014/main" id="{BBFC4C25-E29F-6943-8B7F-832E9E1E3F0F}"/>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139" name="Freeform 15">
                <a:extLst>
                  <a:ext uri="{FF2B5EF4-FFF2-40B4-BE49-F238E27FC236}">
                    <a16:creationId xmlns:a16="http://schemas.microsoft.com/office/drawing/2014/main" id="{2E0B666B-E854-8741-AE4B-E731E03EB0F2}"/>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140" name="Freeform 16">
                <a:extLst>
                  <a:ext uri="{FF2B5EF4-FFF2-40B4-BE49-F238E27FC236}">
                    <a16:creationId xmlns:a16="http://schemas.microsoft.com/office/drawing/2014/main" id="{BCA3D715-4A70-F54C-B8CE-B61C5BE22258}"/>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141" name="Freeform 17">
                <a:extLst>
                  <a:ext uri="{FF2B5EF4-FFF2-40B4-BE49-F238E27FC236}">
                    <a16:creationId xmlns:a16="http://schemas.microsoft.com/office/drawing/2014/main" id="{5D671C2E-6E00-CB43-BB7B-1639772A030A}"/>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142" name="Freeform 18">
                <a:extLst>
                  <a:ext uri="{FF2B5EF4-FFF2-40B4-BE49-F238E27FC236}">
                    <a16:creationId xmlns:a16="http://schemas.microsoft.com/office/drawing/2014/main" id="{967D6854-C21A-EC43-ACCE-760F468B7CB4}"/>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143" name="Freeform 19">
                <a:extLst>
                  <a:ext uri="{FF2B5EF4-FFF2-40B4-BE49-F238E27FC236}">
                    <a16:creationId xmlns:a16="http://schemas.microsoft.com/office/drawing/2014/main" id="{8AE72E06-C73F-954A-AC3F-1B6AB2D2B359}"/>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44" name="Freeform 20">
                <a:extLst>
                  <a:ext uri="{FF2B5EF4-FFF2-40B4-BE49-F238E27FC236}">
                    <a16:creationId xmlns:a16="http://schemas.microsoft.com/office/drawing/2014/main" id="{D1E576B6-119F-D341-B963-ABE2AAA5B80E}"/>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45" name="Freeform 21">
                <a:extLst>
                  <a:ext uri="{FF2B5EF4-FFF2-40B4-BE49-F238E27FC236}">
                    <a16:creationId xmlns:a16="http://schemas.microsoft.com/office/drawing/2014/main" id="{48365D96-D2E9-4A45-9021-578330C4CB48}"/>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46" name="Freeform 22">
                <a:extLst>
                  <a:ext uri="{FF2B5EF4-FFF2-40B4-BE49-F238E27FC236}">
                    <a16:creationId xmlns:a16="http://schemas.microsoft.com/office/drawing/2014/main" id="{1349315B-9194-0D4A-935F-40FD1092E8DC}"/>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47" name="Freeform 23">
                <a:extLst>
                  <a:ext uri="{FF2B5EF4-FFF2-40B4-BE49-F238E27FC236}">
                    <a16:creationId xmlns:a16="http://schemas.microsoft.com/office/drawing/2014/main" id="{BA88E7E9-9EE7-2648-B4FB-668D063239EA}"/>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48" name="Freeform 24">
                <a:extLst>
                  <a:ext uri="{FF2B5EF4-FFF2-40B4-BE49-F238E27FC236}">
                    <a16:creationId xmlns:a16="http://schemas.microsoft.com/office/drawing/2014/main" id="{19EEF9F0-BCF0-954D-AEDE-3191D18F1B6D}"/>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49" name="Freeform 25">
                <a:extLst>
                  <a:ext uri="{FF2B5EF4-FFF2-40B4-BE49-F238E27FC236}">
                    <a16:creationId xmlns:a16="http://schemas.microsoft.com/office/drawing/2014/main" id="{20D82C41-4625-4F4C-91BE-91C0DD2A87BE}"/>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50" name="Freeform 26">
                <a:extLst>
                  <a:ext uri="{FF2B5EF4-FFF2-40B4-BE49-F238E27FC236}">
                    <a16:creationId xmlns:a16="http://schemas.microsoft.com/office/drawing/2014/main" id="{96EE3B29-6596-D447-A587-D06D7B459D44}"/>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51" name="Freeform 27">
                <a:extLst>
                  <a:ext uri="{FF2B5EF4-FFF2-40B4-BE49-F238E27FC236}">
                    <a16:creationId xmlns:a16="http://schemas.microsoft.com/office/drawing/2014/main" id="{A2D6B51F-03FD-DE4B-A5EF-44D0A817F9B4}"/>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52" name="Freeform 28">
                <a:extLst>
                  <a:ext uri="{FF2B5EF4-FFF2-40B4-BE49-F238E27FC236}">
                    <a16:creationId xmlns:a16="http://schemas.microsoft.com/office/drawing/2014/main" id="{7DB5C28D-434B-094A-B480-D5773DFDC043}"/>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53" name="Freeform 29">
                <a:extLst>
                  <a:ext uri="{FF2B5EF4-FFF2-40B4-BE49-F238E27FC236}">
                    <a16:creationId xmlns:a16="http://schemas.microsoft.com/office/drawing/2014/main" id="{364C4B38-8660-6B4F-AF41-FB015D19A985}"/>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54" name="Freeform 30">
                <a:extLst>
                  <a:ext uri="{FF2B5EF4-FFF2-40B4-BE49-F238E27FC236}">
                    <a16:creationId xmlns:a16="http://schemas.microsoft.com/office/drawing/2014/main" id="{91D95A84-45D2-DE4F-AB86-D7110E3A9A37}"/>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55" name="Freeform 31">
                <a:extLst>
                  <a:ext uri="{FF2B5EF4-FFF2-40B4-BE49-F238E27FC236}">
                    <a16:creationId xmlns:a16="http://schemas.microsoft.com/office/drawing/2014/main" id="{9E9E4432-328F-F24E-8330-623CF1A7E7E6}"/>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56" name="Freeform 32">
                <a:extLst>
                  <a:ext uri="{FF2B5EF4-FFF2-40B4-BE49-F238E27FC236}">
                    <a16:creationId xmlns:a16="http://schemas.microsoft.com/office/drawing/2014/main" id="{FB610D33-34BB-4D4F-B99E-7751919390B1}"/>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57" name="Freeform 33">
                <a:extLst>
                  <a:ext uri="{FF2B5EF4-FFF2-40B4-BE49-F238E27FC236}">
                    <a16:creationId xmlns:a16="http://schemas.microsoft.com/office/drawing/2014/main" id="{03DD4B75-E70E-524D-8DE5-640459AB5DEF}"/>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58" name="Freeform 34">
                <a:extLst>
                  <a:ext uri="{FF2B5EF4-FFF2-40B4-BE49-F238E27FC236}">
                    <a16:creationId xmlns:a16="http://schemas.microsoft.com/office/drawing/2014/main" id="{3C66676E-4C05-3E4C-AF70-E2CE52ABDA93}"/>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59" name="Freeform 35">
                <a:extLst>
                  <a:ext uri="{FF2B5EF4-FFF2-40B4-BE49-F238E27FC236}">
                    <a16:creationId xmlns:a16="http://schemas.microsoft.com/office/drawing/2014/main" id="{0C6CC3C4-1F35-614F-9CFC-5B3060C8E4D0}"/>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60" name="Freeform 36">
                <a:extLst>
                  <a:ext uri="{FF2B5EF4-FFF2-40B4-BE49-F238E27FC236}">
                    <a16:creationId xmlns:a16="http://schemas.microsoft.com/office/drawing/2014/main" id="{33C8794B-FF4E-D44B-B640-6D6C44C66D4A}"/>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
            <p:nvSpPr>
              <p:cNvPr id="161" name="Freeform 37">
                <a:extLst>
                  <a:ext uri="{FF2B5EF4-FFF2-40B4-BE49-F238E27FC236}">
                    <a16:creationId xmlns:a16="http://schemas.microsoft.com/office/drawing/2014/main" id="{9627E750-66D3-4444-8A2C-B3C05229B7D0}"/>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62" name="Freeform 38">
                <a:extLst>
                  <a:ext uri="{FF2B5EF4-FFF2-40B4-BE49-F238E27FC236}">
                    <a16:creationId xmlns:a16="http://schemas.microsoft.com/office/drawing/2014/main" id="{2E74BE3D-6538-2246-9564-D9280036D46E}"/>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63" name="Freeform 39">
                <a:extLst>
                  <a:ext uri="{FF2B5EF4-FFF2-40B4-BE49-F238E27FC236}">
                    <a16:creationId xmlns:a16="http://schemas.microsoft.com/office/drawing/2014/main" id="{2CC7DF69-70AD-4B4F-9A20-3014D3207B82}"/>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64" name="Freeform 40">
                <a:extLst>
                  <a:ext uri="{FF2B5EF4-FFF2-40B4-BE49-F238E27FC236}">
                    <a16:creationId xmlns:a16="http://schemas.microsoft.com/office/drawing/2014/main" id="{450325EE-982D-794E-B289-0A3903686CA8}"/>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65" name="Freeform 41">
                <a:extLst>
                  <a:ext uri="{FF2B5EF4-FFF2-40B4-BE49-F238E27FC236}">
                    <a16:creationId xmlns:a16="http://schemas.microsoft.com/office/drawing/2014/main" id="{CA741DDB-73B8-6842-8481-BF1456599624}"/>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66" name="Freeform 42">
                <a:extLst>
                  <a:ext uri="{FF2B5EF4-FFF2-40B4-BE49-F238E27FC236}">
                    <a16:creationId xmlns:a16="http://schemas.microsoft.com/office/drawing/2014/main" id="{C6D21E10-A9E9-214E-ADEA-4BA97C0C9509}"/>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67" name="Freeform 43">
                <a:extLst>
                  <a:ext uri="{FF2B5EF4-FFF2-40B4-BE49-F238E27FC236}">
                    <a16:creationId xmlns:a16="http://schemas.microsoft.com/office/drawing/2014/main" id="{DF120464-2C6D-AF42-B414-B83EB16EB67C}"/>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68" name="Freeform 44">
                <a:extLst>
                  <a:ext uri="{FF2B5EF4-FFF2-40B4-BE49-F238E27FC236}">
                    <a16:creationId xmlns:a16="http://schemas.microsoft.com/office/drawing/2014/main" id="{48EA80B2-EF94-5241-988C-590F434937B5}"/>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69" name="Freeform 45">
                <a:extLst>
                  <a:ext uri="{FF2B5EF4-FFF2-40B4-BE49-F238E27FC236}">
                    <a16:creationId xmlns:a16="http://schemas.microsoft.com/office/drawing/2014/main" id="{7AC41DA7-FAE4-B342-9244-ACF49B3B44C5}"/>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70" name="Freeform 46">
                <a:extLst>
                  <a:ext uri="{FF2B5EF4-FFF2-40B4-BE49-F238E27FC236}">
                    <a16:creationId xmlns:a16="http://schemas.microsoft.com/office/drawing/2014/main" id="{C5105C35-3C26-B045-8CE0-E690160CE091}"/>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71" name="Freeform 47">
                <a:extLst>
                  <a:ext uri="{FF2B5EF4-FFF2-40B4-BE49-F238E27FC236}">
                    <a16:creationId xmlns:a16="http://schemas.microsoft.com/office/drawing/2014/main" id="{B7A603F5-6951-0C4D-B582-EE476DEDAA1E}"/>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38" name="Group 52">
              <a:extLst>
                <a:ext uri="{FF2B5EF4-FFF2-40B4-BE49-F238E27FC236}">
                  <a16:creationId xmlns:a16="http://schemas.microsoft.com/office/drawing/2014/main" id="{E6CDB8FA-F9D3-944F-BDBD-1FA3B80E40D5}"/>
                </a:ext>
              </a:extLst>
            </p:cNvPr>
            <p:cNvGrpSpPr/>
            <p:nvPr/>
          </p:nvGrpSpPr>
          <p:grpSpPr>
            <a:xfrm rot="1800000" flipH="1">
              <a:off x="9364504" y="1581349"/>
              <a:ext cx="2176524" cy="2176524"/>
              <a:chOff x="822914" y="659192"/>
              <a:chExt cx="4961766" cy="4961766"/>
            </a:xfrm>
          </p:grpSpPr>
          <p:sp>
            <p:nvSpPr>
              <p:cNvPr id="84" name="Freeform 53">
                <a:extLst>
                  <a:ext uri="{FF2B5EF4-FFF2-40B4-BE49-F238E27FC236}">
                    <a16:creationId xmlns:a16="http://schemas.microsoft.com/office/drawing/2014/main" id="{FA2E852F-B553-9E43-B8A2-428771735ECC}"/>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85" name="Freeform 54">
                <a:extLst>
                  <a:ext uri="{FF2B5EF4-FFF2-40B4-BE49-F238E27FC236}">
                    <a16:creationId xmlns:a16="http://schemas.microsoft.com/office/drawing/2014/main" id="{CDAD4E99-CE8B-934A-A8B4-02E91539EC9A}"/>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86" name="Freeform 55">
                <a:extLst>
                  <a:ext uri="{FF2B5EF4-FFF2-40B4-BE49-F238E27FC236}">
                    <a16:creationId xmlns:a16="http://schemas.microsoft.com/office/drawing/2014/main" id="{EB72F56A-A93C-0848-831F-AD32FE345D8E}"/>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87" name="Freeform 56">
                <a:extLst>
                  <a:ext uri="{FF2B5EF4-FFF2-40B4-BE49-F238E27FC236}">
                    <a16:creationId xmlns:a16="http://schemas.microsoft.com/office/drawing/2014/main" id="{9DE17778-C9FE-1546-A9AD-C7366488944A}"/>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88" name="Freeform 57">
                <a:extLst>
                  <a:ext uri="{FF2B5EF4-FFF2-40B4-BE49-F238E27FC236}">
                    <a16:creationId xmlns:a16="http://schemas.microsoft.com/office/drawing/2014/main" id="{3A7FF880-079F-D44B-A7FE-52A0180C6966}"/>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89" name="Freeform 58">
                <a:extLst>
                  <a:ext uri="{FF2B5EF4-FFF2-40B4-BE49-F238E27FC236}">
                    <a16:creationId xmlns:a16="http://schemas.microsoft.com/office/drawing/2014/main" id="{70EA9E77-CB30-D247-A0E9-E66752135887}"/>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90" name="Freeform 59">
                <a:extLst>
                  <a:ext uri="{FF2B5EF4-FFF2-40B4-BE49-F238E27FC236}">
                    <a16:creationId xmlns:a16="http://schemas.microsoft.com/office/drawing/2014/main" id="{3EACA4C7-AF01-2A4C-8358-D23D0E97981D}"/>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91" name="Freeform 60">
                <a:extLst>
                  <a:ext uri="{FF2B5EF4-FFF2-40B4-BE49-F238E27FC236}">
                    <a16:creationId xmlns:a16="http://schemas.microsoft.com/office/drawing/2014/main" id="{E0C1C0F4-B7CC-8447-A890-1AF2D47CEC52}"/>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92" name="Freeform 61">
                <a:extLst>
                  <a:ext uri="{FF2B5EF4-FFF2-40B4-BE49-F238E27FC236}">
                    <a16:creationId xmlns:a16="http://schemas.microsoft.com/office/drawing/2014/main" id="{362D5C94-B35E-D240-8A6C-432C01319B92}"/>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93" name="Freeform 62">
                <a:extLst>
                  <a:ext uri="{FF2B5EF4-FFF2-40B4-BE49-F238E27FC236}">
                    <a16:creationId xmlns:a16="http://schemas.microsoft.com/office/drawing/2014/main" id="{326BF463-59F2-1249-8C1C-2CBE484B333B}"/>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94" name="Freeform 63">
                <a:extLst>
                  <a:ext uri="{FF2B5EF4-FFF2-40B4-BE49-F238E27FC236}">
                    <a16:creationId xmlns:a16="http://schemas.microsoft.com/office/drawing/2014/main" id="{9F1A63EB-601A-CB4E-AF05-57242F6B9B07}"/>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95" name="Freeform 64">
                <a:extLst>
                  <a:ext uri="{FF2B5EF4-FFF2-40B4-BE49-F238E27FC236}">
                    <a16:creationId xmlns:a16="http://schemas.microsoft.com/office/drawing/2014/main" id="{6C48CD94-22E9-1B40-B22C-F74AF4B60F40}"/>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96" name="Freeform 65">
                <a:extLst>
                  <a:ext uri="{FF2B5EF4-FFF2-40B4-BE49-F238E27FC236}">
                    <a16:creationId xmlns:a16="http://schemas.microsoft.com/office/drawing/2014/main" id="{0E932CDC-6EE4-3A46-B0BE-757D8E5A2A17}"/>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97" name="Freeform 66">
                <a:extLst>
                  <a:ext uri="{FF2B5EF4-FFF2-40B4-BE49-F238E27FC236}">
                    <a16:creationId xmlns:a16="http://schemas.microsoft.com/office/drawing/2014/main" id="{0F2623DE-DD69-C84B-BAC6-CCC63388B1D5}"/>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98" name="Freeform 67">
                <a:extLst>
                  <a:ext uri="{FF2B5EF4-FFF2-40B4-BE49-F238E27FC236}">
                    <a16:creationId xmlns:a16="http://schemas.microsoft.com/office/drawing/2014/main" id="{62FD3A23-177D-6142-947B-D407A5B0302D}"/>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99" name="Freeform 68">
                <a:extLst>
                  <a:ext uri="{FF2B5EF4-FFF2-40B4-BE49-F238E27FC236}">
                    <a16:creationId xmlns:a16="http://schemas.microsoft.com/office/drawing/2014/main" id="{1EC58DFF-9B4B-2E44-858A-7CBE1FCC25A1}"/>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100" name="Freeform 69">
                <a:extLst>
                  <a:ext uri="{FF2B5EF4-FFF2-40B4-BE49-F238E27FC236}">
                    <a16:creationId xmlns:a16="http://schemas.microsoft.com/office/drawing/2014/main" id="{1F089FA3-5161-074A-9262-457FB5328EBC}"/>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101" name="Freeform 70">
                <a:extLst>
                  <a:ext uri="{FF2B5EF4-FFF2-40B4-BE49-F238E27FC236}">
                    <a16:creationId xmlns:a16="http://schemas.microsoft.com/office/drawing/2014/main" id="{CD0D73F9-7688-7842-A4CB-F7E297F516B1}"/>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02" name="Freeform 71">
                <a:extLst>
                  <a:ext uri="{FF2B5EF4-FFF2-40B4-BE49-F238E27FC236}">
                    <a16:creationId xmlns:a16="http://schemas.microsoft.com/office/drawing/2014/main" id="{E0F17D01-7A87-FB4E-A795-F6CBBBDB9D31}"/>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103" name="Freeform 72">
                <a:extLst>
                  <a:ext uri="{FF2B5EF4-FFF2-40B4-BE49-F238E27FC236}">
                    <a16:creationId xmlns:a16="http://schemas.microsoft.com/office/drawing/2014/main" id="{6CF8CCC5-2FE9-C446-825D-B525EE07AAC8}"/>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104" name="Freeform 73">
                <a:extLst>
                  <a:ext uri="{FF2B5EF4-FFF2-40B4-BE49-F238E27FC236}">
                    <a16:creationId xmlns:a16="http://schemas.microsoft.com/office/drawing/2014/main" id="{B03BF082-638F-AF4B-94EA-F11F4EDEEBCB}"/>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105" name="Freeform 74">
                <a:extLst>
                  <a:ext uri="{FF2B5EF4-FFF2-40B4-BE49-F238E27FC236}">
                    <a16:creationId xmlns:a16="http://schemas.microsoft.com/office/drawing/2014/main" id="{066DFF96-6822-F140-AD8F-EB9CFB91F69F}"/>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106" name="Freeform 75">
                <a:extLst>
                  <a:ext uri="{FF2B5EF4-FFF2-40B4-BE49-F238E27FC236}">
                    <a16:creationId xmlns:a16="http://schemas.microsoft.com/office/drawing/2014/main" id="{144E26E7-0CD2-D644-ADF7-4B62F9FA3599}"/>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107" name="Freeform 76">
                <a:extLst>
                  <a:ext uri="{FF2B5EF4-FFF2-40B4-BE49-F238E27FC236}">
                    <a16:creationId xmlns:a16="http://schemas.microsoft.com/office/drawing/2014/main" id="{971DD6CE-7105-214C-96F4-825E8527B209}"/>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108" name="Freeform 77">
                <a:extLst>
                  <a:ext uri="{FF2B5EF4-FFF2-40B4-BE49-F238E27FC236}">
                    <a16:creationId xmlns:a16="http://schemas.microsoft.com/office/drawing/2014/main" id="{E1F66AB3-F9D2-3447-9649-DEE184E4815B}"/>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109" name="Freeform 78">
                <a:extLst>
                  <a:ext uri="{FF2B5EF4-FFF2-40B4-BE49-F238E27FC236}">
                    <a16:creationId xmlns:a16="http://schemas.microsoft.com/office/drawing/2014/main" id="{6702771D-AFFB-574E-9732-CAB04E1D3096}"/>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110" name="Freeform 79">
                <a:extLst>
                  <a:ext uri="{FF2B5EF4-FFF2-40B4-BE49-F238E27FC236}">
                    <a16:creationId xmlns:a16="http://schemas.microsoft.com/office/drawing/2014/main" id="{31DC1B75-45A6-7141-A914-459DD85488FE}"/>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111" name="Freeform 80">
                <a:extLst>
                  <a:ext uri="{FF2B5EF4-FFF2-40B4-BE49-F238E27FC236}">
                    <a16:creationId xmlns:a16="http://schemas.microsoft.com/office/drawing/2014/main" id="{EC787469-C85A-7045-A9A8-CD01681CD9D2}"/>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112" name="Freeform 81">
                <a:extLst>
                  <a:ext uri="{FF2B5EF4-FFF2-40B4-BE49-F238E27FC236}">
                    <a16:creationId xmlns:a16="http://schemas.microsoft.com/office/drawing/2014/main" id="{2AB4A166-97A9-EE47-9A16-9EDDA9996782}"/>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113" name="Freeform 82">
                <a:extLst>
                  <a:ext uri="{FF2B5EF4-FFF2-40B4-BE49-F238E27FC236}">
                    <a16:creationId xmlns:a16="http://schemas.microsoft.com/office/drawing/2014/main" id="{E792266B-E48C-5743-B8C1-AB26077AD178}"/>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114" name="Freeform 83">
                <a:extLst>
                  <a:ext uri="{FF2B5EF4-FFF2-40B4-BE49-F238E27FC236}">
                    <a16:creationId xmlns:a16="http://schemas.microsoft.com/office/drawing/2014/main" id="{8BEE7C31-3365-3745-991D-937440F47D86}"/>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115" name="Freeform 84">
                <a:extLst>
                  <a:ext uri="{FF2B5EF4-FFF2-40B4-BE49-F238E27FC236}">
                    <a16:creationId xmlns:a16="http://schemas.microsoft.com/office/drawing/2014/main" id="{A7CF706C-AE8C-8540-A2C5-011D20D7498D}"/>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116" name="Freeform 85">
                <a:extLst>
                  <a:ext uri="{FF2B5EF4-FFF2-40B4-BE49-F238E27FC236}">
                    <a16:creationId xmlns:a16="http://schemas.microsoft.com/office/drawing/2014/main" id="{DABDB7CF-EF5F-CA42-B142-002FC9628FD7}"/>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17" name="Freeform 86">
                <a:extLst>
                  <a:ext uri="{FF2B5EF4-FFF2-40B4-BE49-F238E27FC236}">
                    <a16:creationId xmlns:a16="http://schemas.microsoft.com/office/drawing/2014/main" id="{E287316A-24FD-E140-98DA-4165C10C0F8D}"/>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118" name="Freeform 87">
                <a:extLst>
                  <a:ext uri="{FF2B5EF4-FFF2-40B4-BE49-F238E27FC236}">
                    <a16:creationId xmlns:a16="http://schemas.microsoft.com/office/drawing/2014/main" id="{A0CD0E2D-3EBA-4E40-8A1B-6BB901B4322F}"/>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119" name="Freeform 88">
                <a:extLst>
                  <a:ext uri="{FF2B5EF4-FFF2-40B4-BE49-F238E27FC236}">
                    <a16:creationId xmlns:a16="http://schemas.microsoft.com/office/drawing/2014/main" id="{3D5FD76B-6DB2-4040-B241-46F874E177A3}"/>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20" name="Freeform 89">
                <a:extLst>
                  <a:ext uri="{FF2B5EF4-FFF2-40B4-BE49-F238E27FC236}">
                    <a16:creationId xmlns:a16="http://schemas.microsoft.com/office/drawing/2014/main" id="{4A8214C0-DAF9-9C4F-BC3C-1A29CCD627F9}"/>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121" name="Freeform 90">
                <a:extLst>
                  <a:ext uri="{FF2B5EF4-FFF2-40B4-BE49-F238E27FC236}">
                    <a16:creationId xmlns:a16="http://schemas.microsoft.com/office/drawing/2014/main" id="{EEBE3884-2F55-9C4C-B5C4-6F971FC4DB1E}"/>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122" name="Freeform 91">
                <a:extLst>
                  <a:ext uri="{FF2B5EF4-FFF2-40B4-BE49-F238E27FC236}">
                    <a16:creationId xmlns:a16="http://schemas.microsoft.com/office/drawing/2014/main" id="{C94E2B2C-53D9-7B4A-AAB7-905ADE00ED1E}"/>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123" name="Freeform 92">
                <a:extLst>
                  <a:ext uri="{FF2B5EF4-FFF2-40B4-BE49-F238E27FC236}">
                    <a16:creationId xmlns:a16="http://schemas.microsoft.com/office/drawing/2014/main" id="{A08FE883-40DD-2F4E-BB50-A3BE8D74A871}"/>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124" name="Freeform 93">
                <a:extLst>
                  <a:ext uri="{FF2B5EF4-FFF2-40B4-BE49-F238E27FC236}">
                    <a16:creationId xmlns:a16="http://schemas.microsoft.com/office/drawing/2014/main" id="{BB8C9878-32BB-1243-8262-B9782964E9FF}"/>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125" name="Freeform 94">
                <a:extLst>
                  <a:ext uri="{FF2B5EF4-FFF2-40B4-BE49-F238E27FC236}">
                    <a16:creationId xmlns:a16="http://schemas.microsoft.com/office/drawing/2014/main" id="{95FBE6AD-79AA-4942-BC17-8E53554212E1}"/>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126" name="Freeform 95">
                <a:extLst>
                  <a:ext uri="{FF2B5EF4-FFF2-40B4-BE49-F238E27FC236}">
                    <a16:creationId xmlns:a16="http://schemas.microsoft.com/office/drawing/2014/main" id="{D9DDB987-AA1E-CA43-B347-DC7F2A25482B}"/>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127" name="Freeform 96">
                <a:extLst>
                  <a:ext uri="{FF2B5EF4-FFF2-40B4-BE49-F238E27FC236}">
                    <a16:creationId xmlns:a16="http://schemas.microsoft.com/office/drawing/2014/main" id="{E71DAB98-7EC4-F345-B4C2-A08F0722F346}"/>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nvGrpSpPr>
            <p:cNvPr id="39" name="Group 101">
              <a:extLst>
                <a:ext uri="{FF2B5EF4-FFF2-40B4-BE49-F238E27FC236}">
                  <a16:creationId xmlns:a16="http://schemas.microsoft.com/office/drawing/2014/main" id="{1F403782-82DD-1945-BE45-A36D7C29C212}"/>
                </a:ext>
              </a:extLst>
            </p:cNvPr>
            <p:cNvGrpSpPr/>
            <p:nvPr/>
          </p:nvGrpSpPr>
          <p:grpSpPr>
            <a:xfrm rot="20997500">
              <a:off x="9338700" y="3927260"/>
              <a:ext cx="1349391" cy="1349391"/>
              <a:chOff x="822914" y="659192"/>
              <a:chExt cx="4961766" cy="4961766"/>
            </a:xfrm>
          </p:grpSpPr>
          <p:sp>
            <p:nvSpPr>
              <p:cNvPr id="40" name="Freeform 102">
                <a:extLst>
                  <a:ext uri="{FF2B5EF4-FFF2-40B4-BE49-F238E27FC236}">
                    <a16:creationId xmlns:a16="http://schemas.microsoft.com/office/drawing/2014/main" id="{92D58C2C-692B-BF4F-96B4-4D022A8D18BA}"/>
                  </a:ext>
                </a:extLst>
              </p:cNvPr>
              <p:cNvSpPr>
                <a:spLocks noChangeArrowheads="1"/>
              </p:cNvSpPr>
              <p:nvPr/>
            </p:nvSpPr>
            <p:spPr bwMode="auto">
              <a:xfrm>
                <a:off x="3234754" y="889332"/>
                <a:ext cx="138085" cy="708820"/>
              </a:xfrm>
              <a:custGeom>
                <a:avLst/>
                <a:gdLst>
                  <a:gd name="T0" fmla="*/ 31 w 64"/>
                  <a:gd name="T1" fmla="*/ 340 h 341"/>
                  <a:gd name="T2" fmla="*/ 0 w 64"/>
                  <a:gd name="T3" fmla="*/ 340 h 341"/>
                  <a:gd name="T4" fmla="*/ 0 w 64"/>
                  <a:gd name="T5" fmla="*/ 0 h 341"/>
                  <a:gd name="T6" fmla="*/ 63 w 64"/>
                  <a:gd name="T7" fmla="*/ 0 h 341"/>
                  <a:gd name="T8" fmla="*/ 63 w 64"/>
                  <a:gd name="T9" fmla="*/ 340 h 341"/>
                  <a:gd name="T10" fmla="*/ 31 w 64"/>
                  <a:gd name="T11" fmla="*/ 340 h 341"/>
                </a:gdLst>
                <a:ahLst/>
                <a:cxnLst>
                  <a:cxn ang="0">
                    <a:pos x="T0" y="T1"/>
                  </a:cxn>
                  <a:cxn ang="0">
                    <a:pos x="T2" y="T3"/>
                  </a:cxn>
                  <a:cxn ang="0">
                    <a:pos x="T4" y="T5"/>
                  </a:cxn>
                  <a:cxn ang="0">
                    <a:pos x="T6" y="T7"/>
                  </a:cxn>
                  <a:cxn ang="0">
                    <a:pos x="T8" y="T9"/>
                  </a:cxn>
                  <a:cxn ang="0">
                    <a:pos x="T10" y="T11"/>
                  </a:cxn>
                </a:cxnLst>
                <a:rect l="0" t="0" r="r" b="b"/>
                <a:pathLst>
                  <a:path w="64" h="341">
                    <a:moveTo>
                      <a:pt x="31" y="340"/>
                    </a:moveTo>
                    <a:lnTo>
                      <a:pt x="0" y="340"/>
                    </a:lnTo>
                    <a:lnTo>
                      <a:pt x="0" y="0"/>
                    </a:lnTo>
                    <a:lnTo>
                      <a:pt x="63" y="0"/>
                    </a:lnTo>
                    <a:lnTo>
                      <a:pt x="63" y="340"/>
                    </a:lnTo>
                    <a:lnTo>
                      <a:pt x="31" y="340"/>
                    </a:lnTo>
                  </a:path>
                </a:pathLst>
              </a:custGeom>
              <a:solidFill>
                <a:schemeClr val="tx2">
                  <a:lumMod val="50000"/>
                </a:schemeClr>
              </a:solidFill>
              <a:ln>
                <a:noFill/>
              </a:ln>
              <a:effectLst/>
            </p:spPr>
            <p:txBody>
              <a:bodyPr wrap="none" anchor="ctr"/>
              <a:lstStyle/>
              <a:p>
                <a:endParaRPr lang="en-US"/>
              </a:p>
            </p:txBody>
          </p:sp>
          <p:sp>
            <p:nvSpPr>
              <p:cNvPr id="41" name="Freeform 103">
                <a:extLst>
                  <a:ext uri="{FF2B5EF4-FFF2-40B4-BE49-F238E27FC236}">
                    <a16:creationId xmlns:a16="http://schemas.microsoft.com/office/drawing/2014/main" id="{717FC84B-6948-1C4A-A2ED-FF837B6287CB}"/>
                  </a:ext>
                </a:extLst>
              </p:cNvPr>
              <p:cNvSpPr>
                <a:spLocks noChangeArrowheads="1"/>
              </p:cNvSpPr>
              <p:nvPr/>
            </p:nvSpPr>
            <p:spPr bwMode="auto">
              <a:xfrm>
                <a:off x="3004620" y="659192"/>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4"/>
                      <a:pt x="266" y="138"/>
                    </a:cubicBezTo>
                    <a:cubicBezTo>
                      <a:pt x="253" y="153"/>
                      <a:pt x="237" y="164"/>
                      <a:pt x="214" y="172"/>
                    </a:cubicBezTo>
                    <a:cubicBezTo>
                      <a:pt x="192" y="180"/>
                      <a:pt x="169" y="184"/>
                      <a:pt x="142" y="184"/>
                    </a:cubicBezTo>
                    <a:cubicBezTo>
                      <a:pt x="116" y="184"/>
                      <a:pt x="94" y="180"/>
                      <a:pt x="71" y="172"/>
                    </a:cubicBezTo>
                    <a:cubicBezTo>
                      <a:pt x="48" y="164"/>
                      <a:pt x="32" y="153"/>
                      <a:pt x="19" y="138"/>
                    </a:cubicBezTo>
                    <a:cubicBezTo>
                      <a:pt x="6" y="124"/>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42" name="Freeform 104">
                <a:extLst>
                  <a:ext uri="{FF2B5EF4-FFF2-40B4-BE49-F238E27FC236}">
                    <a16:creationId xmlns:a16="http://schemas.microsoft.com/office/drawing/2014/main" id="{DBB12B50-0B66-434C-9845-5DD6A4589D57}"/>
                  </a:ext>
                </a:extLst>
              </p:cNvPr>
              <p:cNvSpPr>
                <a:spLocks noChangeArrowheads="1"/>
              </p:cNvSpPr>
              <p:nvPr/>
            </p:nvSpPr>
            <p:spPr bwMode="auto">
              <a:xfrm>
                <a:off x="3234754" y="4691200"/>
                <a:ext cx="138085" cy="718029"/>
              </a:xfrm>
              <a:custGeom>
                <a:avLst/>
                <a:gdLst>
                  <a:gd name="T0" fmla="*/ 31 w 64"/>
                  <a:gd name="T1" fmla="*/ 341 h 342"/>
                  <a:gd name="T2" fmla="*/ 0 w 64"/>
                  <a:gd name="T3" fmla="*/ 341 h 342"/>
                  <a:gd name="T4" fmla="*/ 0 w 64"/>
                  <a:gd name="T5" fmla="*/ 0 h 342"/>
                  <a:gd name="T6" fmla="*/ 63 w 64"/>
                  <a:gd name="T7" fmla="*/ 0 h 342"/>
                  <a:gd name="T8" fmla="*/ 63 w 64"/>
                  <a:gd name="T9" fmla="*/ 341 h 342"/>
                  <a:gd name="T10" fmla="*/ 31 w 64"/>
                  <a:gd name="T11" fmla="*/ 341 h 342"/>
                </a:gdLst>
                <a:ahLst/>
                <a:cxnLst>
                  <a:cxn ang="0">
                    <a:pos x="T0" y="T1"/>
                  </a:cxn>
                  <a:cxn ang="0">
                    <a:pos x="T2" y="T3"/>
                  </a:cxn>
                  <a:cxn ang="0">
                    <a:pos x="T4" y="T5"/>
                  </a:cxn>
                  <a:cxn ang="0">
                    <a:pos x="T6" y="T7"/>
                  </a:cxn>
                  <a:cxn ang="0">
                    <a:pos x="T8" y="T9"/>
                  </a:cxn>
                  <a:cxn ang="0">
                    <a:pos x="T10" y="T11"/>
                  </a:cxn>
                </a:cxnLst>
                <a:rect l="0" t="0" r="r" b="b"/>
                <a:pathLst>
                  <a:path w="64" h="342">
                    <a:moveTo>
                      <a:pt x="31" y="341"/>
                    </a:moveTo>
                    <a:lnTo>
                      <a:pt x="0" y="341"/>
                    </a:lnTo>
                    <a:lnTo>
                      <a:pt x="0" y="0"/>
                    </a:lnTo>
                    <a:lnTo>
                      <a:pt x="63" y="0"/>
                    </a:lnTo>
                    <a:lnTo>
                      <a:pt x="63" y="341"/>
                    </a:lnTo>
                    <a:lnTo>
                      <a:pt x="31" y="341"/>
                    </a:lnTo>
                  </a:path>
                </a:pathLst>
              </a:custGeom>
              <a:solidFill>
                <a:schemeClr val="tx2">
                  <a:lumMod val="50000"/>
                </a:schemeClr>
              </a:solidFill>
              <a:ln>
                <a:noFill/>
              </a:ln>
              <a:effectLst/>
            </p:spPr>
            <p:txBody>
              <a:bodyPr wrap="none" anchor="ctr"/>
              <a:lstStyle/>
              <a:p>
                <a:endParaRPr lang="en-US"/>
              </a:p>
            </p:txBody>
          </p:sp>
          <p:sp>
            <p:nvSpPr>
              <p:cNvPr id="43" name="Freeform 105">
                <a:extLst>
                  <a:ext uri="{FF2B5EF4-FFF2-40B4-BE49-F238E27FC236}">
                    <a16:creationId xmlns:a16="http://schemas.microsoft.com/office/drawing/2014/main" id="{17C03EA1-9320-5F40-B81B-BD3E0AF1DBE5}"/>
                  </a:ext>
                </a:extLst>
              </p:cNvPr>
              <p:cNvSpPr>
                <a:spLocks noChangeArrowheads="1"/>
              </p:cNvSpPr>
              <p:nvPr/>
            </p:nvSpPr>
            <p:spPr bwMode="auto">
              <a:xfrm>
                <a:off x="3004620" y="5234327"/>
                <a:ext cx="598354" cy="386631"/>
              </a:xfrm>
              <a:custGeom>
                <a:avLst/>
                <a:gdLst>
                  <a:gd name="T0" fmla="*/ 285 w 286"/>
                  <a:gd name="T1" fmla="*/ 92 h 185"/>
                  <a:gd name="T2" fmla="*/ 266 w 286"/>
                  <a:gd name="T3" fmla="*/ 138 h 185"/>
                  <a:gd name="T4" fmla="*/ 214 w 286"/>
                  <a:gd name="T5" fmla="*/ 172 h 185"/>
                  <a:gd name="T6" fmla="*/ 142 w 286"/>
                  <a:gd name="T7" fmla="*/ 184 h 185"/>
                  <a:gd name="T8" fmla="*/ 71 w 286"/>
                  <a:gd name="T9" fmla="*/ 172 h 185"/>
                  <a:gd name="T10" fmla="*/ 19 w 286"/>
                  <a:gd name="T11" fmla="*/ 138 h 185"/>
                  <a:gd name="T12" fmla="*/ 0 w 286"/>
                  <a:gd name="T13" fmla="*/ 92 h 185"/>
                  <a:gd name="T14" fmla="*/ 19 w 286"/>
                  <a:gd name="T15" fmla="*/ 46 h 185"/>
                  <a:gd name="T16" fmla="*/ 71 w 286"/>
                  <a:gd name="T17" fmla="*/ 12 h 185"/>
                  <a:gd name="T18" fmla="*/ 142 w 286"/>
                  <a:gd name="T19" fmla="*/ 0 h 185"/>
                  <a:gd name="T20" fmla="*/ 214 w 286"/>
                  <a:gd name="T21" fmla="*/ 12 h 185"/>
                  <a:gd name="T22" fmla="*/ 266 w 286"/>
                  <a:gd name="T23" fmla="*/ 46 h 185"/>
                  <a:gd name="T24" fmla="*/ 285 w 286"/>
                  <a:gd name="T25" fmla="*/ 9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6" h="185">
                    <a:moveTo>
                      <a:pt x="285" y="92"/>
                    </a:moveTo>
                    <a:cubicBezTo>
                      <a:pt x="285" y="109"/>
                      <a:pt x="279" y="123"/>
                      <a:pt x="266" y="138"/>
                    </a:cubicBezTo>
                    <a:cubicBezTo>
                      <a:pt x="253" y="153"/>
                      <a:pt x="237" y="164"/>
                      <a:pt x="214" y="172"/>
                    </a:cubicBezTo>
                    <a:cubicBezTo>
                      <a:pt x="192" y="181"/>
                      <a:pt x="169" y="184"/>
                      <a:pt x="142" y="184"/>
                    </a:cubicBezTo>
                    <a:cubicBezTo>
                      <a:pt x="116" y="184"/>
                      <a:pt x="94" y="181"/>
                      <a:pt x="71" y="172"/>
                    </a:cubicBezTo>
                    <a:cubicBezTo>
                      <a:pt x="48" y="164"/>
                      <a:pt x="32" y="153"/>
                      <a:pt x="19" y="138"/>
                    </a:cubicBezTo>
                    <a:cubicBezTo>
                      <a:pt x="6" y="123"/>
                      <a:pt x="0" y="109"/>
                      <a:pt x="0" y="92"/>
                    </a:cubicBezTo>
                    <a:cubicBezTo>
                      <a:pt x="0" y="75"/>
                      <a:pt x="6" y="61"/>
                      <a:pt x="19" y="46"/>
                    </a:cubicBezTo>
                    <a:cubicBezTo>
                      <a:pt x="32" y="31"/>
                      <a:pt x="48" y="21"/>
                      <a:pt x="71" y="12"/>
                    </a:cubicBezTo>
                    <a:cubicBezTo>
                      <a:pt x="94" y="4"/>
                      <a:pt x="116" y="0"/>
                      <a:pt x="142" y="0"/>
                    </a:cubicBezTo>
                    <a:cubicBezTo>
                      <a:pt x="169" y="0"/>
                      <a:pt x="192" y="4"/>
                      <a:pt x="214" y="12"/>
                    </a:cubicBezTo>
                    <a:cubicBezTo>
                      <a:pt x="237" y="21"/>
                      <a:pt x="253" y="31"/>
                      <a:pt x="266" y="46"/>
                    </a:cubicBezTo>
                    <a:cubicBezTo>
                      <a:pt x="279" y="61"/>
                      <a:pt x="285" y="75"/>
                      <a:pt x="285" y="92"/>
                    </a:cubicBezTo>
                  </a:path>
                </a:pathLst>
              </a:custGeom>
              <a:solidFill>
                <a:schemeClr val="tx2">
                  <a:lumMod val="75000"/>
                </a:schemeClr>
              </a:solidFill>
              <a:ln>
                <a:noFill/>
              </a:ln>
              <a:effectLst/>
            </p:spPr>
            <p:txBody>
              <a:bodyPr wrap="none" anchor="ctr"/>
              <a:lstStyle/>
              <a:p>
                <a:endParaRPr lang="en-US"/>
              </a:p>
            </p:txBody>
          </p:sp>
          <p:sp>
            <p:nvSpPr>
              <p:cNvPr id="44" name="Freeform 106">
                <a:extLst>
                  <a:ext uri="{FF2B5EF4-FFF2-40B4-BE49-F238E27FC236}">
                    <a16:creationId xmlns:a16="http://schemas.microsoft.com/office/drawing/2014/main" id="{9F4D0D6B-E089-344A-A829-3FB99DF36C03}"/>
                  </a:ext>
                </a:extLst>
              </p:cNvPr>
              <p:cNvSpPr>
                <a:spLocks noChangeArrowheads="1"/>
              </p:cNvSpPr>
              <p:nvPr/>
            </p:nvSpPr>
            <p:spPr bwMode="auto">
              <a:xfrm>
                <a:off x="2452290" y="1193111"/>
                <a:ext cx="368220" cy="653593"/>
              </a:xfrm>
              <a:custGeom>
                <a:avLst/>
                <a:gdLst>
                  <a:gd name="T0" fmla="*/ 147 w 175"/>
                  <a:gd name="T1" fmla="*/ 301 h 313"/>
                  <a:gd name="T2" fmla="*/ 121 w 175"/>
                  <a:gd name="T3" fmla="*/ 312 h 313"/>
                  <a:gd name="T4" fmla="*/ 0 w 175"/>
                  <a:gd name="T5" fmla="*/ 22 h 313"/>
                  <a:gd name="T6" fmla="*/ 53 w 175"/>
                  <a:gd name="T7" fmla="*/ 0 h 313"/>
                  <a:gd name="T8" fmla="*/ 174 w 175"/>
                  <a:gd name="T9" fmla="*/ 290 h 313"/>
                  <a:gd name="T10" fmla="*/ 147 w 175"/>
                  <a:gd name="T11" fmla="*/ 301 h 313"/>
                </a:gdLst>
                <a:ahLst/>
                <a:cxnLst>
                  <a:cxn ang="0">
                    <a:pos x="T0" y="T1"/>
                  </a:cxn>
                  <a:cxn ang="0">
                    <a:pos x="T2" y="T3"/>
                  </a:cxn>
                  <a:cxn ang="0">
                    <a:pos x="T4" y="T5"/>
                  </a:cxn>
                  <a:cxn ang="0">
                    <a:pos x="T6" y="T7"/>
                  </a:cxn>
                  <a:cxn ang="0">
                    <a:pos x="T8" y="T9"/>
                  </a:cxn>
                  <a:cxn ang="0">
                    <a:pos x="T10" y="T11"/>
                  </a:cxn>
                </a:cxnLst>
                <a:rect l="0" t="0" r="r" b="b"/>
                <a:pathLst>
                  <a:path w="175" h="313">
                    <a:moveTo>
                      <a:pt x="147" y="301"/>
                    </a:moveTo>
                    <a:lnTo>
                      <a:pt x="121" y="312"/>
                    </a:lnTo>
                    <a:lnTo>
                      <a:pt x="0" y="22"/>
                    </a:lnTo>
                    <a:lnTo>
                      <a:pt x="53" y="0"/>
                    </a:lnTo>
                    <a:lnTo>
                      <a:pt x="174" y="290"/>
                    </a:lnTo>
                    <a:lnTo>
                      <a:pt x="147" y="301"/>
                    </a:lnTo>
                  </a:path>
                </a:pathLst>
              </a:custGeom>
              <a:solidFill>
                <a:schemeClr val="tx2">
                  <a:lumMod val="50000"/>
                </a:schemeClr>
              </a:solidFill>
              <a:ln>
                <a:noFill/>
              </a:ln>
              <a:effectLst/>
            </p:spPr>
            <p:txBody>
              <a:bodyPr wrap="none" anchor="ctr"/>
              <a:lstStyle/>
              <a:p>
                <a:endParaRPr lang="en-US"/>
              </a:p>
            </p:txBody>
          </p:sp>
          <p:sp>
            <p:nvSpPr>
              <p:cNvPr id="45" name="Freeform 107">
                <a:extLst>
                  <a:ext uri="{FF2B5EF4-FFF2-40B4-BE49-F238E27FC236}">
                    <a16:creationId xmlns:a16="http://schemas.microsoft.com/office/drawing/2014/main" id="{362C3523-2238-5749-A94C-EBAEED3860DA}"/>
                  </a:ext>
                </a:extLst>
              </p:cNvPr>
              <p:cNvSpPr>
                <a:spLocks noChangeArrowheads="1"/>
              </p:cNvSpPr>
              <p:nvPr/>
            </p:nvSpPr>
            <p:spPr bwMode="auto">
              <a:xfrm>
                <a:off x="2231358" y="999798"/>
                <a:ext cx="533919" cy="395833"/>
              </a:xfrm>
              <a:custGeom>
                <a:avLst/>
                <a:gdLst>
                  <a:gd name="T0" fmla="*/ 6 w 256"/>
                  <a:gd name="T1" fmla="*/ 144 h 189"/>
                  <a:gd name="T2" fmla="*/ 6 w 256"/>
                  <a:gd name="T3" fmla="*/ 98 h 189"/>
                  <a:gd name="T4" fmla="*/ 38 w 256"/>
                  <a:gd name="T5" fmla="*/ 51 h 189"/>
                  <a:gd name="T6" fmla="*/ 95 w 256"/>
                  <a:gd name="T7" fmla="*/ 15 h 189"/>
                  <a:gd name="T8" fmla="*/ 160 w 256"/>
                  <a:gd name="T9" fmla="*/ 0 h 189"/>
                  <a:gd name="T10" fmla="*/ 216 w 256"/>
                  <a:gd name="T11" fmla="*/ 11 h 189"/>
                  <a:gd name="T12" fmla="*/ 249 w 256"/>
                  <a:gd name="T13" fmla="*/ 43 h 189"/>
                  <a:gd name="T14" fmla="*/ 249 w 256"/>
                  <a:gd name="T15" fmla="*/ 89 h 189"/>
                  <a:gd name="T16" fmla="*/ 216 w 256"/>
                  <a:gd name="T17" fmla="*/ 137 h 189"/>
                  <a:gd name="T18" fmla="*/ 160 w 256"/>
                  <a:gd name="T19" fmla="*/ 172 h 189"/>
                  <a:gd name="T20" fmla="*/ 95 w 256"/>
                  <a:gd name="T21" fmla="*/ 187 h 189"/>
                  <a:gd name="T22" fmla="*/ 38 w 256"/>
                  <a:gd name="T23" fmla="*/ 176 h 189"/>
                  <a:gd name="T24" fmla="*/ 6 w 256"/>
                  <a:gd name="T25" fmla="*/ 1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6" y="144"/>
                    </a:moveTo>
                    <a:cubicBezTo>
                      <a:pt x="0" y="129"/>
                      <a:pt x="0" y="115"/>
                      <a:pt x="6" y="98"/>
                    </a:cubicBezTo>
                    <a:cubicBezTo>
                      <a:pt x="12" y="81"/>
                      <a:pt x="22" y="67"/>
                      <a:pt x="38" y="51"/>
                    </a:cubicBezTo>
                    <a:cubicBezTo>
                      <a:pt x="55" y="36"/>
                      <a:pt x="73" y="24"/>
                      <a:pt x="95" y="15"/>
                    </a:cubicBezTo>
                    <a:cubicBezTo>
                      <a:pt x="118" y="6"/>
                      <a:pt x="137" y="1"/>
                      <a:pt x="160" y="0"/>
                    </a:cubicBezTo>
                    <a:cubicBezTo>
                      <a:pt x="182" y="0"/>
                      <a:pt x="200" y="3"/>
                      <a:pt x="216" y="11"/>
                    </a:cubicBezTo>
                    <a:cubicBezTo>
                      <a:pt x="233" y="19"/>
                      <a:pt x="243" y="29"/>
                      <a:pt x="249" y="43"/>
                    </a:cubicBezTo>
                    <a:cubicBezTo>
                      <a:pt x="255" y="58"/>
                      <a:pt x="255" y="72"/>
                      <a:pt x="249" y="89"/>
                    </a:cubicBezTo>
                    <a:cubicBezTo>
                      <a:pt x="243" y="106"/>
                      <a:pt x="233" y="122"/>
                      <a:pt x="216" y="137"/>
                    </a:cubicBezTo>
                    <a:cubicBezTo>
                      <a:pt x="200" y="153"/>
                      <a:pt x="183" y="163"/>
                      <a:pt x="160" y="172"/>
                    </a:cubicBezTo>
                    <a:cubicBezTo>
                      <a:pt x="138" y="181"/>
                      <a:pt x="117" y="186"/>
                      <a:pt x="95" y="187"/>
                    </a:cubicBezTo>
                    <a:cubicBezTo>
                      <a:pt x="72" y="188"/>
                      <a:pt x="55" y="184"/>
                      <a:pt x="38" y="176"/>
                    </a:cubicBezTo>
                    <a:cubicBezTo>
                      <a:pt x="22" y="169"/>
                      <a:pt x="12" y="158"/>
                      <a:pt x="6" y="144"/>
                    </a:cubicBezTo>
                  </a:path>
                </a:pathLst>
              </a:custGeom>
              <a:solidFill>
                <a:schemeClr val="tx2">
                  <a:lumMod val="75000"/>
                </a:schemeClr>
              </a:solidFill>
              <a:ln>
                <a:noFill/>
              </a:ln>
              <a:effectLst/>
            </p:spPr>
            <p:txBody>
              <a:bodyPr wrap="none" anchor="ctr"/>
              <a:lstStyle/>
              <a:p>
                <a:endParaRPr lang="en-US"/>
              </a:p>
            </p:txBody>
          </p:sp>
          <p:sp>
            <p:nvSpPr>
              <p:cNvPr id="46" name="Freeform 108">
                <a:extLst>
                  <a:ext uri="{FF2B5EF4-FFF2-40B4-BE49-F238E27FC236}">
                    <a16:creationId xmlns:a16="http://schemas.microsoft.com/office/drawing/2014/main" id="{AF20C11F-F3B5-E146-A5DA-F976428943C6}"/>
                  </a:ext>
                </a:extLst>
              </p:cNvPr>
              <p:cNvSpPr>
                <a:spLocks noChangeArrowheads="1"/>
              </p:cNvSpPr>
              <p:nvPr/>
            </p:nvSpPr>
            <p:spPr bwMode="auto">
              <a:xfrm>
                <a:off x="3796293" y="4433446"/>
                <a:ext cx="359011" cy="653593"/>
              </a:xfrm>
              <a:custGeom>
                <a:avLst/>
                <a:gdLst>
                  <a:gd name="T0" fmla="*/ 27 w 174"/>
                  <a:gd name="T1" fmla="*/ 11 h 313"/>
                  <a:gd name="T2" fmla="*/ 53 w 174"/>
                  <a:gd name="T3" fmla="*/ 0 h 313"/>
                  <a:gd name="T4" fmla="*/ 173 w 174"/>
                  <a:gd name="T5" fmla="*/ 290 h 313"/>
                  <a:gd name="T6" fmla="*/ 120 w 174"/>
                  <a:gd name="T7" fmla="*/ 312 h 313"/>
                  <a:gd name="T8" fmla="*/ 0 w 174"/>
                  <a:gd name="T9" fmla="*/ 22 h 313"/>
                  <a:gd name="T10" fmla="*/ 27 w 174"/>
                  <a:gd name="T11" fmla="*/ 11 h 313"/>
                </a:gdLst>
                <a:ahLst/>
                <a:cxnLst>
                  <a:cxn ang="0">
                    <a:pos x="T0" y="T1"/>
                  </a:cxn>
                  <a:cxn ang="0">
                    <a:pos x="T2" y="T3"/>
                  </a:cxn>
                  <a:cxn ang="0">
                    <a:pos x="T4" y="T5"/>
                  </a:cxn>
                  <a:cxn ang="0">
                    <a:pos x="T6" y="T7"/>
                  </a:cxn>
                  <a:cxn ang="0">
                    <a:pos x="T8" y="T9"/>
                  </a:cxn>
                  <a:cxn ang="0">
                    <a:pos x="T10" y="T11"/>
                  </a:cxn>
                </a:cxnLst>
                <a:rect l="0" t="0" r="r" b="b"/>
                <a:pathLst>
                  <a:path w="174" h="313">
                    <a:moveTo>
                      <a:pt x="27" y="11"/>
                    </a:moveTo>
                    <a:lnTo>
                      <a:pt x="53" y="0"/>
                    </a:lnTo>
                    <a:lnTo>
                      <a:pt x="173" y="290"/>
                    </a:lnTo>
                    <a:lnTo>
                      <a:pt x="120" y="312"/>
                    </a:lnTo>
                    <a:lnTo>
                      <a:pt x="0" y="22"/>
                    </a:lnTo>
                    <a:lnTo>
                      <a:pt x="27" y="11"/>
                    </a:lnTo>
                  </a:path>
                </a:pathLst>
              </a:custGeom>
              <a:solidFill>
                <a:schemeClr val="tx2">
                  <a:lumMod val="50000"/>
                </a:schemeClr>
              </a:solidFill>
              <a:ln>
                <a:noFill/>
              </a:ln>
              <a:effectLst/>
            </p:spPr>
            <p:txBody>
              <a:bodyPr wrap="none" anchor="ctr"/>
              <a:lstStyle/>
              <a:p>
                <a:endParaRPr lang="en-US"/>
              </a:p>
            </p:txBody>
          </p:sp>
          <p:sp>
            <p:nvSpPr>
              <p:cNvPr id="47" name="Freeform 109">
                <a:extLst>
                  <a:ext uri="{FF2B5EF4-FFF2-40B4-BE49-F238E27FC236}">
                    <a16:creationId xmlns:a16="http://schemas.microsoft.com/office/drawing/2014/main" id="{0D431385-94F3-5F47-8279-512D6040FE01}"/>
                  </a:ext>
                </a:extLst>
              </p:cNvPr>
              <p:cNvSpPr>
                <a:spLocks noChangeArrowheads="1"/>
              </p:cNvSpPr>
              <p:nvPr/>
            </p:nvSpPr>
            <p:spPr bwMode="auto">
              <a:xfrm>
                <a:off x="3842317" y="4893721"/>
                <a:ext cx="533919" cy="395839"/>
              </a:xfrm>
              <a:custGeom>
                <a:avLst/>
                <a:gdLst>
                  <a:gd name="T0" fmla="*/ 249 w 256"/>
                  <a:gd name="T1" fmla="*/ 44 h 189"/>
                  <a:gd name="T2" fmla="*/ 249 w 256"/>
                  <a:gd name="T3" fmla="*/ 90 h 189"/>
                  <a:gd name="T4" fmla="*/ 217 w 256"/>
                  <a:gd name="T5" fmla="*/ 137 h 189"/>
                  <a:gd name="T6" fmla="*/ 160 w 256"/>
                  <a:gd name="T7" fmla="*/ 172 h 189"/>
                  <a:gd name="T8" fmla="*/ 95 w 256"/>
                  <a:gd name="T9" fmla="*/ 187 h 189"/>
                  <a:gd name="T10" fmla="*/ 39 w 256"/>
                  <a:gd name="T11" fmla="*/ 177 h 189"/>
                  <a:gd name="T12" fmla="*/ 6 w 256"/>
                  <a:gd name="T13" fmla="*/ 144 h 189"/>
                  <a:gd name="T14" fmla="*/ 6 w 256"/>
                  <a:gd name="T15" fmla="*/ 98 h 189"/>
                  <a:gd name="T16" fmla="*/ 39 w 256"/>
                  <a:gd name="T17" fmla="*/ 51 h 189"/>
                  <a:gd name="T18" fmla="*/ 95 w 256"/>
                  <a:gd name="T19" fmla="*/ 15 h 189"/>
                  <a:gd name="T20" fmla="*/ 160 w 256"/>
                  <a:gd name="T21" fmla="*/ 1 h 189"/>
                  <a:gd name="T22" fmla="*/ 217 w 256"/>
                  <a:gd name="T23" fmla="*/ 11 h 189"/>
                  <a:gd name="T24" fmla="*/ 249 w 256"/>
                  <a:gd name="T25" fmla="*/ 44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6" h="189">
                    <a:moveTo>
                      <a:pt x="249" y="44"/>
                    </a:moveTo>
                    <a:cubicBezTo>
                      <a:pt x="255" y="58"/>
                      <a:pt x="255" y="73"/>
                      <a:pt x="249" y="90"/>
                    </a:cubicBezTo>
                    <a:cubicBezTo>
                      <a:pt x="243" y="108"/>
                      <a:pt x="234" y="122"/>
                      <a:pt x="217" y="137"/>
                    </a:cubicBezTo>
                    <a:cubicBezTo>
                      <a:pt x="201" y="152"/>
                      <a:pt x="183" y="163"/>
                      <a:pt x="160" y="172"/>
                    </a:cubicBezTo>
                    <a:cubicBezTo>
                      <a:pt x="138" y="182"/>
                      <a:pt x="118" y="186"/>
                      <a:pt x="95" y="187"/>
                    </a:cubicBezTo>
                    <a:cubicBezTo>
                      <a:pt x="73" y="188"/>
                      <a:pt x="56" y="185"/>
                      <a:pt x="39" y="177"/>
                    </a:cubicBezTo>
                    <a:cubicBezTo>
                      <a:pt x="23" y="169"/>
                      <a:pt x="12" y="159"/>
                      <a:pt x="6" y="144"/>
                    </a:cubicBezTo>
                    <a:cubicBezTo>
                      <a:pt x="0" y="130"/>
                      <a:pt x="0" y="115"/>
                      <a:pt x="6" y="98"/>
                    </a:cubicBezTo>
                    <a:cubicBezTo>
                      <a:pt x="12" y="81"/>
                      <a:pt x="23" y="66"/>
                      <a:pt x="39" y="51"/>
                    </a:cubicBezTo>
                    <a:cubicBezTo>
                      <a:pt x="56" y="36"/>
                      <a:pt x="73" y="25"/>
                      <a:pt x="95" y="15"/>
                    </a:cubicBezTo>
                    <a:cubicBezTo>
                      <a:pt x="118" y="6"/>
                      <a:pt x="138" y="1"/>
                      <a:pt x="160" y="1"/>
                    </a:cubicBezTo>
                    <a:cubicBezTo>
                      <a:pt x="183" y="0"/>
                      <a:pt x="200" y="3"/>
                      <a:pt x="217" y="11"/>
                    </a:cubicBezTo>
                    <a:cubicBezTo>
                      <a:pt x="233" y="19"/>
                      <a:pt x="243" y="29"/>
                      <a:pt x="249" y="44"/>
                    </a:cubicBezTo>
                  </a:path>
                </a:pathLst>
              </a:custGeom>
              <a:solidFill>
                <a:schemeClr val="tx2">
                  <a:lumMod val="75000"/>
                </a:schemeClr>
              </a:solidFill>
              <a:ln>
                <a:noFill/>
              </a:ln>
              <a:effectLst/>
            </p:spPr>
            <p:txBody>
              <a:bodyPr wrap="none" anchor="ctr"/>
              <a:lstStyle/>
              <a:p>
                <a:endParaRPr lang="en-US"/>
              </a:p>
            </p:txBody>
          </p:sp>
          <p:sp>
            <p:nvSpPr>
              <p:cNvPr id="48" name="Freeform 110">
                <a:extLst>
                  <a:ext uri="{FF2B5EF4-FFF2-40B4-BE49-F238E27FC236}">
                    <a16:creationId xmlns:a16="http://schemas.microsoft.com/office/drawing/2014/main" id="{DEC0E6F4-1DA3-7648-8286-10D71DC800F8}"/>
                  </a:ext>
                </a:extLst>
              </p:cNvPr>
              <p:cNvSpPr>
                <a:spLocks noChangeArrowheads="1"/>
              </p:cNvSpPr>
              <p:nvPr/>
            </p:nvSpPr>
            <p:spPr bwMode="auto">
              <a:xfrm>
                <a:off x="1660617" y="1496895"/>
                <a:ext cx="598354" cy="598354"/>
              </a:xfrm>
              <a:custGeom>
                <a:avLst/>
                <a:gdLst>
                  <a:gd name="T0" fmla="*/ 263 w 286"/>
                  <a:gd name="T1" fmla="*/ 263 h 286"/>
                  <a:gd name="T2" fmla="*/ 241 w 286"/>
                  <a:gd name="T3" fmla="*/ 285 h 286"/>
                  <a:gd name="T4" fmla="*/ 0 w 286"/>
                  <a:gd name="T5" fmla="*/ 44 h 286"/>
                  <a:gd name="T6" fmla="*/ 44 w 286"/>
                  <a:gd name="T7" fmla="*/ 0 h 286"/>
                  <a:gd name="T8" fmla="*/ 285 w 286"/>
                  <a:gd name="T9" fmla="*/ 241 h 286"/>
                  <a:gd name="T10" fmla="*/ 263 w 286"/>
                  <a:gd name="T11" fmla="*/ 263 h 286"/>
                </a:gdLst>
                <a:ahLst/>
                <a:cxnLst>
                  <a:cxn ang="0">
                    <a:pos x="T0" y="T1"/>
                  </a:cxn>
                  <a:cxn ang="0">
                    <a:pos x="T2" y="T3"/>
                  </a:cxn>
                  <a:cxn ang="0">
                    <a:pos x="T4" y="T5"/>
                  </a:cxn>
                  <a:cxn ang="0">
                    <a:pos x="T6" y="T7"/>
                  </a:cxn>
                  <a:cxn ang="0">
                    <a:pos x="T8" y="T9"/>
                  </a:cxn>
                  <a:cxn ang="0">
                    <a:pos x="T10" y="T11"/>
                  </a:cxn>
                </a:cxnLst>
                <a:rect l="0" t="0" r="r" b="b"/>
                <a:pathLst>
                  <a:path w="286" h="286">
                    <a:moveTo>
                      <a:pt x="263" y="263"/>
                    </a:moveTo>
                    <a:lnTo>
                      <a:pt x="241" y="285"/>
                    </a:lnTo>
                    <a:lnTo>
                      <a:pt x="0" y="44"/>
                    </a:lnTo>
                    <a:lnTo>
                      <a:pt x="44" y="0"/>
                    </a:lnTo>
                    <a:lnTo>
                      <a:pt x="285" y="241"/>
                    </a:lnTo>
                    <a:lnTo>
                      <a:pt x="263" y="263"/>
                    </a:lnTo>
                  </a:path>
                </a:pathLst>
              </a:custGeom>
              <a:solidFill>
                <a:schemeClr val="tx2">
                  <a:lumMod val="50000"/>
                </a:schemeClr>
              </a:solidFill>
              <a:ln>
                <a:noFill/>
              </a:ln>
              <a:effectLst/>
            </p:spPr>
            <p:txBody>
              <a:bodyPr wrap="none" anchor="ctr"/>
              <a:lstStyle/>
              <a:p>
                <a:endParaRPr lang="en-US"/>
              </a:p>
            </p:txBody>
          </p:sp>
          <p:sp>
            <p:nvSpPr>
              <p:cNvPr id="49" name="Freeform 111">
                <a:extLst>
                  <a:ext uri="{FF2B5EF4-FFF2-40B4-BE49-F238E27FC236}">
                    <a16:creationId xmlns:a16="http://schemas.microsoft.com/office/drawing/2014/main" id="{8ABD64C0-2BC8-A742-B998-B7F49021A3B2}"/>
                  </a:ext>
                </a:extLst>
              </p:cNvPr>
              <p:cNvSpPr>
                <a:spLocks noChangeArrowheads="1"/>
              </p:cNvSpPr>
              <p:nvPr/>
            </p:nvSpPr>
            <p:spPr bwMode="auto">
              <a:xfrm>
                <a:off x="1430477" y="1275963"/>
                <a:ext cx="506305" cy="506299"/>
              </a:xfrm>
              <a:custGeom>
                <a:avLst/>
                <a:gdLst>
                  <a:gd name="T0" fmla="*/ 20 w 243"/>
                  <a:gd name="T1" fmla="*/ 222 h 243"/>
                  <a:gd name="T2" fmla="*/ 1 w 243"/>
                  <a:gd name="T3" fmla="*/ 176 h 243"/>
                  <a:gd name="T4" fmla="*/ 14 w 243"/>
                  <a:gd name="T5" fmla="*/ 115 h 243"/>
                  <a:gd name="T6" fmla="*/ 56 w 243"/>
                  <a:gd name="T7" fmla="*/ 56 h 243"/>
                  <a:gd name="T8" fmla="*/ 115 w 243"/>
                  <a:gd name="T9" fmla="*/ 14 h 243"/>
                  <a:gd name="T10" fmla="*/ 176 w 243"/>
                  <a:gd name="T11" fmla="*/ 1 h 243"/>
                  <a:gd name="T12" fmla="*/ 222 w 243"/>
                  <a:gd name="T13" fmla="*/ 20 h 243"/>
                  <a:gd name="T14" fmla="*/ 241 w 243"/>
                  <a:gd name="T15" fmla="*/ 66 h 243"/>
                  <a:gd name="T16" fmla="*/ 228 w 243"/>
                  <a:gd name="T17" fmla="*/ 127 h 243"/>
                  <a:gd name="T18" fmla="*/ 186 w 243"/>
                  <a:gd name="T19" fmla="*/ 186 h 243"/>
                  <a:gd name="T20" fmla="*/ 127 w 243"/>
                  <a:gd name="T21" fmla="*/ 228 h 243"/>
                  <a:gd name="T22" fmla="*/ 66 w 243"/>
                  <a:gd name="T23" fmla="*/ 241 h 243"/>
                  <a:gd name="T24" fmla="*/ 20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22"/>
                    </a:moveTo>
                    <a:cubicBezTo>
                      <a:pt x="8" y="210"/>
                      <a:pt x="2" y="196"/>
                      <a:pt x="1" y="176"/>
                    </a:cubicBezTo>
                    <a:cubicBezTo>
                      <a:pt x="0" y="157"/>
                      <a:pt x="4" y="137"/>
                      <a:pt x="14" y="115"/>
                    </a:cubicBezTo>
                    <a:cubicBezTo>
                      <a:pt x="24" y="93"/>
                      <a:pt x="38" y="75"/>
                      <a:pt x="56" y="56"/>
                    </a:cubicBezTo>
                    <a:cubicBezTo>
                      <a:pt x="75" y="38"/>
                      <a:pt x="93" y="24"/>
                      <a:pt x="115" y="14"/>
                    </a:cubicBezTo>
                    <a:cubicBezTo>
                      <a:pt x="137" y="4"/>
                      <a:pt x="156" y="0"/>
                      <a:pt x="176" y="1"/>
                    </a:cubicBezTo>
                    <a:cubicBezTo>
                      <a:pt x="195" y="2"/>
                      <a:pt x="210" y="8"/>
                      <a:pt x="222" y="20"/>
                    </a:cubicBezTo>
                    <a:cubicBezTo>
                      <a:pt x="234" y="32"/>
                      <a:pt x="240" y="47"/>
                      <a:pt x="241" y="66"/>
                    </a:cubicBezTo>
                    <a:cubicBezTo>
                      <a:pt x="242" y="86"/>
                      <a:pt x="238" y="105"/>
                      <a:pt x="228" y="127"/>
                    </a:cubicBezTo>
                    <a:cubicBezTo>
                      <a:pt x="218" y="149"/>
                      <a:pt x="205" y="168"/>
                      <a:pt x="186" y="186"/>
                    </a:cubicBezTo>
                    <a:cubicBezTo>
                      <a:pt x="168" y="205"/>
                      <a:pt x="149" y="218"/>
                      <a:pt x="127" y="228"/>
                    </a:cubicBezTo>
                    <a:cubicBezTo>
                      <a:pt x="105" y="238"/>
                      <a:pt x="86" y="242"/>
                      <a:pt x="66" y="241"/>
                    </a:cubicBezTo>
                    <a:cubicBezTo>
                      <a:pt x="47" y="240"/>
                      <a:pt x="32" y="234"/>
                      <a:pt x="20" y="222"/>
                    </a:cubicBezTo>
                  </a:path>
                </a:pathLst>
              </a:custGeom>
              <a:solidFill>
                <a:schemeClr val="tx2">
                  <a:lumMod val="75000"/>
                </a:schemeClr>
              </a:solidFill>
              <a:ln>
                <a:noFill/>
              </a:ln>
              <a:effectLst/>
            </p:spPr>
            <p:txBody>
              <a:bodyPr wrap="none" anchor="ctr"/>
              <a:lstStyle/>
              <a:p>
                <a:endParaRPr lang="en-US"/>
              </a:p>
            </p:txBody>
          </p:sp>
          <p:sp>
            <p:nvSpPr>
              <p:cNvPr id="50" name="Freeform 112">
                <a:extLst>
                  <a:ext uri="{FF2B5EF4-FFF2-40B4-BE49-F238E27FC236}">
                    <a16:creationId xmlns:a16="http://schemas.microsoft.com/office/drawing/2014/main" id="{B752F0BD-492D-A54C-99FA-6BFB86672EE9}"/>
                  </a:ext>
                </a:extLst>
              </p:cNvPr>
              <p:cNvSpPr>
                <a:spLocks noChangeArrowheads="1"/>
              </p:cNvSpPr>
              <p:nvPr/>
            </p:nvSpPr>
            <p:spPr bwMode="auto">
              <a:xfrm>
                <a:off x="4348622" y="4184900"/>
                <a:ext cx="598354" cy="598354"/>
              </a:xfrm>
              <a:custGeom>
                <a:avLst/>
                <a:gdLst>
                  <a:gd name="T0" fmla="*/ 22 w 286"/>
                  <a:gd name="T1" fmla="*/ 22 h 286"/>
                  <a:gd name="T2" fmla="*/ 44 w 286"/>
                  <a:gd name="T3" fmla="*/ 0 h 286"/>
                  <a:gd name="T4" fmla="*/ 285 w 286"/>
                  <a:gd name="T5" fmla="*/ 241 h 286"/>
                  <a:gd name="T6" fmla="*/ 241 w 286"/>
                  <a:gd name="T7" fmla="*/ 285 h 286"/>
                  <a:gd name="T8" fmla="*/ 0 w 286"/>
                  <a:gd name="T9" fmla="*/ 44 h 286"/>
                  <a:gd name="T10" fmla="*/ 22 w 286"/>
                  <a:gd name="T11" fmla="*/ 22 h 286"/>
                </a:gdLst>
                <a:ahLst/>
                <a:cxnLst>
                  <a:cxn ang="0">
                    <a:pos x="T0" y="T1"/>
                  </a:cxn>
                  <a:cxn ang="0">
                    <a:pos x="T2" y="T3"/>
                  </a:cxn>
                  <a:cxn ang="0">
                    <a:pos x="T4" y="T5"/>
                  </a:cxn>
                  <a:cxn ang="0">
                    <a:pos x="T6" y="T7"/>
                  </a:cxn>
                  <a:cxn ang="0">
                    <a:pos x="T8" y="T9"/>
                  </a:cxn>
                  <a:cxn ang="0">
                    <a:pos x="T10" y="T11"/>
                  </a:cxn>
                </a:cxnLst>
                <a:rect l="0" t="0" r="r" b="b"/>
                <a:pathLst>
                  <a:path w="286" h="286">
                    <a:moveTo>
                      <a:pt x="22" y="22"/>
                    </a:moveTo>
                    <a:lnTo>
                      <a:pt x="44" y="0"/>
                    </a:lnTo>
                    <a:lnTo>
                      <a:pt x="285" y="241"/>
                    </a:lnTo>
                    <a:lnTo>
                      <a:pt x="241" y="285"/>
                    </a:lnTo>
                    <a:lnTo>
                      <a:pt x="0" y="44"/>
                    </a:lnTo>
                    <a:lnTo>
                      <a:pt x="22" y="22"/>
                    </a:lnTo>
                  </a:path>
                </a:pathLst>
              </a:custGeom>
              <a:solidFill>
                <a:schemeClr val="tx2">
                  <a:lumMod val="50000"/>
                </a:schemeClr>
              </a:solidFill>
              <a:ln>
                <a:noFill/>
              </a:ln>
              <a:effectLst/>
            </p:spPr>
            <p:txBody>
              <a:bodyPr wrap="none" anchor="ctr"/>
              <a:lstStyle/>
              <a:p>
                <a:endParaRPr lang="en-US"/>
              </a:p>
            </p:txBody>
          </p:sp>
          <p:sp>
            <p:nvSpPr>
              <p:cNvPr id="51" name="Freeform 113">
                <a:extLst>
                  <a:ext uri="{FF2B5EF4-FFF2-40B4-BE49-F238E27FC236}">
                    <a16:creationId xmlns:a16="http://schemas.microsoft.com/office/drawing/2014/main" id="{5488C16A-E25E-ED4F-976E-E27BC79C7089}"/>
                  </a:ext>
                </a:extLst>
              </p:cNvPr>
              <p:cNvSpPr>
                <a:spLocks noChangeArrowheads="1"/>
              </p:cNvSpPr>
              <p:nvPr/>
            </p:nvSpPr>
            <p:spPr bwMode="auto">
              <a:xfrm>
                <a:off x="4670812" y="4507090"/>
                <a:ext cx="506305" cy="506305"/>
              </a:xfrm>
              <a:custGeom>
                <a:avLst/>
                <a:gdLst>
                  <a:gd name="T0" fmla="*/ 221 w 244"/>
                  <a:gd name="T1" fmla="*/ 20 h 242"/>
                  <a:gd name="T2" fmla="*/ 241 w 244"/>
                  <a:gd name="T3" fmla="*/ 66 h 242"/>
                  <a:gd name="T4" fmla="*/ 228 w 244"/>
                  <a:gd name="T5" fmla="*/ 127 h 242"/>
                  <a:gd name="T6" fmla="*/ 186 w 244"/>
                  <a:gd name="T7" fmla="*/ 186 h 242"/>
                  <a:gd name="T8" fmla="*/ 127 w 244"/>
                  <a:gd name="T9" fmla="*/ 227 h 242"/>
                  <a:gd name="T10" fmla="*/ 66 w 244"/>
                  <a:gd name="T11" fmla="*/ 240 h 242"/>
                  <a:gd name="T12" fmla="*/ 20 w 244"/>
                  <a:gd name="T13" fmla="*/ 221 h 242"/>
                  <a:gd name="T14" fmla="*/ 1 w 244"/>
                  <a:gd name="T15" fmla="*/ 175 h 242"/>
                  <a:gd name="T16" fmla="*/ 14 w 244"/>
                  <a:gd name="T17" fmla="*/ 114 h 242"/>
                  <a:gd name="T18" fmla="*/ 56 w 244"/>
                  <a:gd name="T19" fmla="*/ 55 h 242"/>
                  <a:gd name="T20" fmla="*/ 115 w 244"/>
                  <a:gd name="T21" fmla="*/ 14 h 242"/>
                  <a:gd name="T22" fmla="*/ 175 w 244"/>
                  <a:gd name="T23" fmla="*/ 1 h 242"/>
                  <a:gd name="T24" fmla="*/ 221 w 244"/>
                  <a:gd name="T25" fmla="*/ 2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4" h="242">
                    <a:moveTo>
                      <a:pt x="221" y="20"/>
                    </a:moveTo>
                    <a:cubicBezTo>
                      <a:pt x="233" y="32"/>
                      <a:pt x="240" y="47"/>
                      <a:pt x="241" y="66"/>
                    </a:cubicBezTo>
                    <a:cubicBezTo>
                      <a:pt x="243" y="86"/>
                      <a:pt x="239" y="105"/>
                      <a:pt x="228" y="127"/>
                    </a:cubicBezTo>
                    <a:cubicBezTo>
                      <a:pt x="218" y="150"/>
                      <a:pt x="205" y="168"/>
                      <a:pt x="186" y="186"/>
                    </a:cubicBezTo>
                    <a:cubicBezTo>
                      <a:pt x="168" y="205"/>
                      <a:pt x="149" y="217"/>
                      <a:pt x="127" y="227"/>
                    </a:cubicBezTo>
                    <a:cubicBezTo>
                      <a:pt x="105" y="237"/>
                      <a:pt x="86" y="241"/>
                      <a:pt x="66" y="240"/>
                    </a:cubicBezTo>
                    <a:cubicBezTo>
                      <a:pt x="46" y="239"/>
                      <a:pt x="32" y="233"/>
                      <a:pt x="20" y="221"/>
                    </a:cubicBezTo>
                    <a:cubicBezTo>
                      <a:pt x="8" y="209"/>
                      <a:pt x="2" y="195"/>
                      <a:pt x="1" y="175"/>
                    </a:cubicBezTo>
                    <a:cubicBezTo>
                      <a:pt x="0" y="155"/>
                      <a:pt x="4" y="136"/>
                      <a:pt x="14" y="114"/>
                    </a:cubicBezTo>
                    <a:cubicBezTo>
                      <a:pt x="24" y="92"/>
                      <a:pt x="38" y="74"/>
                      <a:pt x="56" y="55"/>
                    </a:cubicBezTo>
                    <a:cubicBezTo>
                      <a:pt x="75" y="37"/>
                      <a:pt x="93" y="24"/>
                      <a:pt x="115" y="14"/>
                    </a:cubicBezTo>
                    <a:cubicBezTo>
                      <a:pt x="137" y="4"/>
                      <a:pt x="156" y="0"/>
                      <a:pt x="175" y="1"/>
                    </a:cubicBezTo>
                    <a:cubicBezTo>
                      <a:pt x="195" y="2"/>
                      <a:pt x="209" y="8"/>
                      <a:pt x="221" y="20"/>
                    </a:cubicBezTo>
                  </a:path>
                </a:pathLst>
              </a:custGeom>
              <a:solidFill>
                <a:schemeClr val="tx2">
                  <a:lumMod val="75000"/>
                </a:schemeClr>
              </a:solidFill>
              <a:ln>
                <a:noFill/>
              </a:ln>
              <a:effectLst/>
            </p:spPr>
            <p:txBody>
              <a:bodyPr wrap="none" anchor="ctr"/>
              <a:lstStyle/>
              <a:p>
                <a:endParaRPr lang="en-US"/>
              </a:p>
            </p:txBody>
          </p:sp>
          <p:sp>
            <p:nvSpPr>
              <p:cNvPr id="52" name="Freeform 114">
                <a:extLst>
                  <a:ext uri="{FF2B5EF4-FFF2-40B4-BE49-F238E27FC236}">
                    <a16:creationId xmlns:a16="http://schemas.microsoft.com/office/drawing/2014/main" id="{181C70D3-980F-474A-8B65-D090F7539C62}"/>
                  </a:ext>
                </a:extLst>
              </p:cNvPr>
              <p:cNvSpPr>
                <a:spLocks noChangeArrowheads="1"/>
              </p:cNvSpPr>
              <p:nvPr/>
            </p:nvSpPr>
            <p:spPr bwMode="auto">
              <a:xfrm>
                <a:off x="1329219" y="2279360"/>
                <a:ext cx="662796" cy="368220"/>
              </a:xfrm>
              <a:custGeom>
                <a:avLst/>
                <a:gdLst>
                  <a:gd name="T0" fmla="*/ 306 w 318"/>
                  <a:gd name="T1" fmla="*/ 148 h 176"/>
                  <a:gd name="T2" fmla="*/ 294 w 318"/>
                  <a:gd name="T3" fmla="*/ 175 h 176"/>
                  <a:gd name="T4" fmla="*/ 0 w 318"/>
                  <a:gd name="T5" fmla="*/ 54 h 176"/>
                  <a:gd name="T6" fmla="*/ 23 w 318"/>
                  <a:gd name="T7" fmla="*/ 0 h 176"/>
                  <a:gd name="T8" fmla="*/ 317 w 318"/>
                  <a:gd name="T9" fmla="*/ 122 h 176"/>
                  <a:gd name="T10" fmla="*/ 306 w 318"/>
                  <a:gd name="T11" fmla="*/ 148 h 176"/>
                </a:gdLst>
                <a:ahLst/>
                <a:cxnLst>
                  <a:cxn ang="0">
                    <a:pos x="T0" y="T1"/>
                  </a:cxn>
                  <a:cxn ang="0">
                    <a:pos x="T2" y="T3"/>
                  </a:cxn>
                  <a:cxn ang="0">
                    <a:pos x="T4" y="T5"/>
                  </a:cxn>
                  <a:cxn ang="0">
                    <a:pos x="T6" y="T7"/>
                  </a:cxn>
                  <a:cxn ang="0">
                    <a:pos x="T8" y="T9"/>
                  </a:cxn>
                  <a:cxn ang="0">
                    <a:pos x="T10" y="T11"/>
                  </a:cxn>
                </a:cxnLst>
                <a:rect l="0" t="0" r="r" b="b"/>
                <a:pathLst>
                  <a:path w="318" h="176">
                    <a:moveTo>
                      <a:pt x="306" y="148"/>
                    </a:moveTo>
                    <a:lnTo>
                      <a:pt x="294" y="175"/>
                    </a:lnTo>
                    <a:lnTo>
                      <a:pt x="0" y="54"/>
                    </a:lnTo>
                    <a:lnTo>
                      <a:pt x="23" y="0"/>
                    </a:lnTo>
                    <a:lnTo>
                      <a:pt x="317" y="122"/>
                    </a:lnTo>
                    <a:lnTo>
                      <a:pt x="306" y="148"/>
                    </a:lnTo>
                  </a:path>
                </a:pathLst>
              </a:custGeom>
              <a:solidFill>
                <a:schemeClr val="tx2">
                  <a:lumMod val="50000"/>
                </a:schemeClr>
              </a:solidFill>
              <a:ln>
                <a:noFill/>
              </a:ln>
              <a:effectLst/>
            </p:spPr>
            <p:txBody>
              <a:bodyPr wrap="none" anchor="ctr"/>
              <a:lstStyle/>
              <a:p>
                <a:endParaRPr lang="en-US"/>
              </a:p>
            </p:txBody>
          </p:sp>
          <p:sp>
            <p:nvSpPr>
              <p:cNvPr id="53" name="Freeform 115">
                <a:extLst>
                  <a:ext uri="{FF2B5EF4-FFF2-40B4-BE49-F238E27FC236}">
                    <a16:creationId xmlns:a16="http://schemas.microsoft.com/office/drawing/2014/main" id="{C4B12EC2-9B03-4647-A49A-51AC79DA74E5}"/>
                  </a:ext>
                </a:extLst>
              </p:cNvPr>
              <p:cNvSpPr>
                <a:spLocks noChangeArrowheads="1"/>
              </p:cNvSpPr>
              <p:nvPr/>
            </p:nvSpPr>
            <p:spPr bwMode="auto">
              <a:xfrm>
                <a:off x="1126698" y="2058428"/>
                <a:ext cx="405042" cy="543127"/>
              </a:xfrm>
              <a:custGeom>
                <a:avLst/>
                <a:gdLst>
                  <a:gd name="T0" fmla="*/ 45 w 192"/>
                  <a:gd name="T1" fmla="*/ 252 h 259"/>
                  <a:gd name="T2" fmla="*/ 12 w 192"/>
                  <a:gd name="T3" fmla="*/ 219 h 259"/>
                  <a:gd name="T4" fmla="*/ 1 w 192"/>
                  <a:gd name="T5" fmla="*/ 162 h 259"/>
                  <a:gd name="T6" fmla="*/ 16 w 192"/>
                  <a:gd name="T7" fmla="*/ 96 h 259"/>
                  <a:gd name="T8" fmla="*/ 52 w 192"/>
                  <a:gd name="T9" fmla="*/ 39 h 259"/>
                  <a:gd name="T10" fmla="*/ 100 w 192"/>
                  <a:gd name="T11" fmla="*/ 6 h 259"/>
                  <a:gd name="T12" fmla="*/ 146 w 192"/>
                  <a:gd name="T13" fmla="*/ 6 h 259"/>
                  <a:gd name="T14" fmla="*/ 179 w 192"/>
                  <a:gd name="T15" fmla="*/ 39 h 259"/>
                  <a:gd name="T16" fmla="*/ 190 w 192"/>
                  <a:gd name="T17" fmla="*/ 96 h 259"/>
                  <a:gd name="T18" fmla="*/ 175 w 192"/>
                  <a:gd name="T19" fmla="*/ 162 h 259"/>
                  <a:gd name="T20" fmla="*/ 139 w 192"/>
                  <a:gd name="T21" fmla="*/ 219 h 259"/>
                  <a:gd name="T22" fmla="*/ 91 w 192"/>
                  <a:gd name="T23" fmla="*/ 252 h 259"/>
                  <a:gd name="T24" fmla="*/ 45 w 192"/>
                  <a:gd name="T25" fmla="*/ 25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2" h="259">
                    <a:moveTo>
                      <a:pt x="45" y="252"/>
                    </a:moveTo>
                    <a:cubicBezTo>
                      <a:pt x="30" y="246"/>
                      <a:pt x="20" y="236"/>
                      <a:pt x="12" y="219"/>
                    </a:cubicBezTo>
                    <a:cubicBezTo>
                      <a:pt x="4" y="203"/>
                      <a:pt x="0" y="185"/>
                      <a:pt x="1" y="162"/>
                    </a:cubicBezTo>
                    <a:cubicBezTo>
                      <a:pt x="2" y="139"/>
                      <a:pt x="7" y="119"/>
                      <a:pt x="16" y="96"/>
                    </a:cubicBezTo>
                    <a:cubicBezTo>
                      <a:pt x="25" y="74"/>
                      <a:pt x="37" y="56"/>
                      <a:pt x="52" y="39"/>
                    </a:cubicBezTo>
                    <a:cubicBezTo>
                      <a:pt x="67" y="23"/>
                      <a:pt x="82" y="12"/>
                      <a:pt x="100" y="6"/>
                    </a:cubicBezTo>
                    <a:cubicBezTo>
                      <a:pt x="117" y="0"/>
                      <a:pt x="132" y="0"/>
                      <a:pt x="146" y="6"/>
                    </a:cubicBezTo>
                    <a:cubicBezTo>
                      <a:pt x="161" y="12"/>
                      <a:pt x="171" y="23"/>
                      <a:pt x="179" y="39"/>
                    </a:cubicBezTo>
                    <a:cubicBezTo>
                      <a:pt x="187" y="56"/>
                      <a:pt x="191" y="74"/>
                      <a:pt x="190" y="96"/>
                    </a:cubicBezTo>
                    <a:cubicBezTo>
                      <a:pt x="189" y="119"/>
                      <a:pt x="184" y="139"/>
                      <a:pt x="175" y="162"/>
                    </a:cubicBezTo>
                    <a:cubicBezTo>
                      <a:pt x="166" y="185"/>
                      <a:pt x="155" y="203"/>
                      <a:pt x="139" y="219"/>
                    </a:cubicBezTo>
                    <a:cubicBezTo>
                      <a:pt x="124" y="236"/>
                      <a:pt x="109" y="246"/>
                      <a:pt x="91" y="252"/>
                    </a:cubicBezTo>
                    <a:cubicBezTo>
                      <a:pt x="74" y="258"/>
                      <a:pt x="59" y="258"/>
                      <a:pt x="45" y="252"/>
                    </a:cubicBezTo>
                  </a:path>
                </a:pathLst>
              </a:custGeom>
              <a:solidFill>
                <a:schemeClr val="tx2">
                  <a:lumMod val="75000"/>
                </a:schemeClr>
              </a:solidFill>
              <a:ln>
                <a:noFill/>
              </a:ln>
              <a:effectLst/>
            </p:spPr>
            <p:txBody>
              <a:bodyPr wrap="none" anchor="ctr"/>
              <a:lstStyle/>
              <a:p>
                <a:endParaRPr lang="en-US"/>
              </a:p>
            </p:txBody>
          </p:sp>
          <p:sp>
            <p:nvSpPr>
              <p:cNvPr id="54" name="Freeform 116">
                <a:extLst>
                  <a:ext uri="{FF2B5EF4-FFF2-40B4-BE49-F238E27FC236}">
                    <a16:creationId xmlns:a16="http://schemas.microsoft.com/office/drawing/2014/main" id="{61117AA8-0355-C94B-B7BE-68B426192565}"/>
                  </a:ext>
                </a:extLst>
              </p:cNvPr>
              <p:cNvSpPr>
                <a:spLocks noChangeArrowheads="1"/>
              </p:cNvSpPr>
              <p:nvPr/>
            </p:nvSpPr>
            <p:spPr bwMode="auto">
              <a:xfrm>
                <a:off x="4615579" y="3641773"/>
                <a:ext cx="662796" cy="368220"/>
              </a:xfrm>
              <a:custGeom>
                <a:avLst/>
                <a:gdLst>
                  <a:gd name="T0" fmla="*/ 11 w 317"/>
                  <a:gd name="T1" fmla="*/ 27 h 176"/>
                  <a:gd name="T2" fmla="*/ 22 w 317"/>
                  <a:gd name="T3" fmla="*/ 0 h 176"/>
                  <a:gd name="T4" fmla="*/ 316 w 317"/>
                  <a:gd name="T5" fmla="*/ 122 h 176"/>
                  <a:gd name="T6" fmla="*/ 294 w 317"/>
                  <a:gd name="T7" fmla="*/ 175 h 176"/>
                  <a:gd name="T8" fmla="*/ 0 w 317"/>
                  <a:gd name="T9" fmla="*/ 54 h 176"/>
                  <a:gd name="T10" fmla="*/ 11 w 317"/>
                  <a:gd name="T11" fmla="*/ 27 h 176"/>
                </a:gdLst>
                <a:ahLst/>
                <a:cxnLst>
                  <a:cxn ang="0">
                    <a:pos x="T0" y="T1"/>
                  </a:cxn>
                  <a:cxn ang="0">
                    <a:pos x="T2" y="T3"/>
                  </a:cxn>
                  <a:cxn ang="0">
                    <a:pos x="T4" y="T5"/>
                  </a:cxn>
                  <a:cxn ang="0">
                    <a:pos x="T6" y="T7"/>
                  </a:cxn>
                  <a:cxn ang="0">
                    <a:pos x="T8" y="T9"/>
                  </a:cxn>
                  <a:cxn ang="0">
                    <a:pos x="T10" y="T11"/>
                  </a:cxn>
                </a:cxnLst>
                <a:rect l="0" t="0" r="r" b="b"/>
                <a:pathLst>
                  <a:path w="317" h="176">
                    <a:moveTo>
                      <a:pt x="11" y="27"/>
                    </a:moveTo>
                    <a:lnTo>
                      <a:pt x="22" y="0"/>
                    </a:lnTo>
                    <a:lnTo>
                      <a:pt x="316" y="122"/>
                    </a:lnTo>
                    <a:lnTo>
                      <a:pt x="294" y="175"/>
                    </a:lnTo>
                    <a:lnTo>
                      <a:pt x="0" y="54"/>
                    </a:lnTo>
                    <a:lnTo>
                      <a:pt x="11" y="27"/>
                    </a:lnTo>
                  </a:path>
                </a:pathLst>
              </a:custGeom>
              <a:solidFill>
                <a:schemeClr val="tx2">
                  <a:lumMod val="50000"/>
                </a:schemeClr>
              </a:solidFill>
              <a:ln>
                <a:noFill/>
              </a:ln>
              <a:effectLst/>
            </p:spPr>
            <p:txBody>
              <a:bodyPr wrap="none" anchor="ctr"/>
              <a:lstStyle/>
              <a:p>
                <a:endParaRPr lang="en-US"/>
              </a:p>
            </p:txBody>
          </p:sp>
          <p:sp>
            <p:nvSpPr>
              <p:cNvPr id="55" name="Freeform 117">
                <a:extLst>
                  <a:ext uri="{FF2B5EF4-FFF2-40B4-BE49-F238E27FC236}">
                    <a16:creationId xmlns:a16="http://schemas.microsoft.com/office/drawing/2014/main" id="{0DF320BC-BF77-484E-9F11-7F3EE51119E5}"/>
                  </a:ext>
                </a:extLst>
              </p:cNvPr>
              <p:cNvSpPr>
                <a:spLocks noChangeArrowheads="1"/>
              </p:cNvSpPr>
              <p:nvPr/>
            </p:nvSpPr>
            <p:spPr bwMode="auto">
              <a:xfrm>
                <a:off x="5075854" y="3687804"/>
                <a:ext cx="395839" cy="543121"/>
              </a:xfrm>
              <a:custGeom>
                <a:avLst/>
                <a:gdLst>
                  <a:gd name="T0" fmla="*/ 146 w 191"/>
                  <a:gd name="T1" fmla="*/ 6 h 259"/>
                  <a:gd name="T2" fmla="*/ 179 w 191"/>
                  <a:gd name="T3" fmla="*/ 39 h 259"/>
                  <a:gd name="T4" fmla="*/ 190 w 191"/>
                  <a:gd name="T5" fmla="*/ 96 h 259"/>
                  <a:gd name="T6" fmla="*/ 175 w 191"/>
                  <a:gd name="T7" fmla="*/ 162 h 259"/>
                  <a:gd name="T8" fmla="*/ 139 w 191"/>
                  <a:gd name="T9" fmla="*/ 219 h 259"/>
                  <a:gd name="T10" fmla="*/ 91 w 191"/>
                  <a:gd name="T11" fmla="*/ 252 h 259"/>
                  <a:gd name="T12" fmla="*/ 44 w 191"/>
                  <a:gd name="T13" fmla="*/ 252 h 259"/>
                  <a:gd name="T14" fmla="*/ 11 w 191"/>
                  <a:gd name="T15" fmla="*/ 219 h 259"/>
                  <a:gd name="T16" fmla="*/ 1 w 191"/>
                  <a:gd name="T17" fmla="*/ 162 h 259"/>
                  <a:gd name="T18" fmla="*/ 16 w 191"/>
                  <a:gd name="T19" fmla="*/ 96 h 259"/>
                  <a:gd name="T20" fmla="*/ 52 w 191"/>
                  <a:gd name="T21" fmla="*/ 39 h 259"/>
                  <a:gd name="T22" fmla="*/ 99 w 191"/>
                  <a:gd name="T23" fmla="*/ 6 h 259"/>
                  <a:gd name="T24" fmla="*/ 146 w 191"/>
                  <a:gd name="T25" fmla="*/ 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1" h="259">
                    <a:moveTo>
                      <a:pt x="146" y="6"/>
                    </a:moveTo>
                    <a:cubicBezTo>
                      <a:pt x="161" y="12"/>
                      <a:pt x="171" y="23"/>
                      <a:pt x="179" y="39"/>
                    </a:cubicBezTo>
                    <a:cubicBezTo>
                      <a:pt x="187" y="56"/>
                      <a:pt x="190" y="73"/>
                      <a:pt x="190" y="96"/>
                    </a:cubicBezTo>
                    <a:cubicBezTo>
                      <a:pt x="189" y="118"/>
                      <a:pt x="185" y="140"/>
                      <a:pt x="175" y="162"/>
                    </a:cubicBezTo>
                    <a:cubicBezTo>
                      <a:pt x="166" y="185"/>
                      <a:pt x="155" y="203"/>
                      <a:pt x="139" y="219"/>
                    </a:cubicBezTo>
                    <a:cubicBezTo>
                      <a:pt x="124" y="236"/>
                      <a:pt x="108" y="246"/>
                      <a:pt x="91" y="252"/>
                    </a:cubicBezTo>
                    <a:cubicBezTo>
                      <a:pt x="73" y="258"/>
                      <a:pt x="59" y="258"/>
                      <a:pt x="44" y="252"/>
                    </a:cubicBezTo>
                    <a:cubicBezTo>
                      <a:pt x="30" y="246"/>
                      <a:pt x="19" y="236"/>
                      <a:pt x="11" y="219"/>
                    </a:cubicBezTo>
                    <a:cubicBezTo>
                      <a:pt x="3" y="203"/>
                      <a:pt x="0" y="184"/>
                      <a:pt x="1" y="162"/>
                    </a:cubicBezTo>
                    <a:cubicBezTo>
                      <a:pt x="2" y="139"/>
                      <a:pt x="7" y="119"/>
                      <a:pt x="16" y="96"/>
                    </a:cubicBezTo>
                    <a:cubicBezTo>
                      <a:pt x="26" y="74"/>
                      <a:pt x="37" y="56"/>
                      <a:pt x="52" y="39"/>
                    </a:cubicBezTo>
                    <a:cubicBezTo>
                      <a:pt x="68" y="23"/>
                      <a:pt x="82" y="12"/>
                      <a:pt x="99" y="6"/>
                    </a:cubicBezTo>
                    <a:cubicBezTo>
                      <a:pt x="117" y="0"/>
                      <a:pt x="131" y="0"/>
                      <a:pt x="146" y="6"/>
                    </a:cubicBezTo>
                  </a:path>
                </a:pathLst>
              </a:custGeom>
              <a:solidFill>
                <a:schemeClr val="tx2">
                  <a:lumMod val="75000"/>
                </a:schemeClr>
              </a:solidFill>
              <a:ln>
                <a:noFill/>
              </a:ln>
              <a:effectLst/>
            </p:spPr>
            <p:txBody>
              <a:bodyPr wrap="none" anchor="ctr"/>
              <a:lstStyle/>
              <a:p>
                <a:endParaRPr lang="en-US"/>
              </a:p>
            </p:txBody>
          </p:sp>
          <p:sp>
            <p:nvSpPr>
              <p:cNvPr id="56" name="Freeform 118">
                <a:extLst>
                  <a:ext uri="{FF2B5EF4-FFF2-40B4-BE49-F238E27FC236}">
                    <a16:creationId xmlns:a16="http://schemas.microsoft.com/office/drawing/2014/main" id="{33888A75-5F98-0044-99DE-5BF62E7D14BD}"/>
                  </a:ext>
                </a:extLst>
              </p:cNvPr>
              <p:cNvSpPr>
                <a:spLocks noChangeArrowheads="1"/>
              </p:cNvSpPr>
              <p:nvPr/>
            </p:nvSpPr>
            <p:spPr bwMode="auto">
              <a:xfrm>
                <a:off x="1043846" y="3080241"/>
                <a:ext cx="718029" cy="138080"/>
              </a:xfrm>
              <a:custGeom>
                <a:avLst/>
                <a:gdLst>
                  <a:gd name="T0" fmla="*/ 171 w 342"/>
                  <a:gd name="T1" fmla="*/ 63 h 64"/>
                  <a:gd name="T2" fmla="*/ 0 w 342"/>
                  <a:gd name="T3" fmla="*/ 63 h 64"/>
                  <a:gd name="T4" fmla="*/ 0 w 342"/>
                  <a:gd name="T5" fmla="*/ 0 h 64"/>
                  <a:gd name="T6" fmla="*/ 341 w 342"/>
                  <a:gd name="T7" fmla="*/ 0 h 64"/>
                  <a:gd name="T8" fmla="*/ 341 w 342"/>
                  <a:gd name="T9" fmla="*/ 63 h 64"/>
                  <a:gd name="T10" fmla="*/ 171 w 342"/>
                  <a:gd name="T11" fmla="*/ 63 h 64"/>
                </a:gdLst>
                <a:ahLst/>
                <a:cxnLst>
                  <a:cxn ang="0">
                    <a:pos x="T0" y="T1"/>
                  </a:cxn>
                  <a:cxn ang="0">
                    <a:pos x="T2" y="T3"/>
                  </a:cxn>
                  <a:cxn ang="0">
                    <a:pos x="T4" y="T5"/>
                  </a:cxn>
                  <a:cxn ang="0">
                    <a:pos x="T6" y="T7"/>
                  </a:cxn>
                  <a:cxn ang="0">
                    <a:pos x="T8" y="T9"/>
                  </a:cxn>
                  <a:cxn ang="0">
                    <a:pos x="T10" y="T11"/>
                  </a:cxn>
                </a:cxnLst>
                <a:rect l="0" t="0" r="r" b="b"/>
                <a:pathLst>
                  <a:path w="342" h="64">
                    <a:moveTo>
                      <a:pt x="171" y="63"/>
                    </a:moveTo>
                    <a:lnTo>
                      <a:pt x="0" y="63"/>
                    </a:lnTo>
                    <a:lnTo>
                      <a:pt x="0" y="0"/>
                    </a:lnTo>
                    <a:lnTo>
                      <a:pt x="341" y="0"/>
                    </a:lnTo>
                    <a:lnTo>
                      <a:pt x="341" y="63"/>
                    </a:lnTo>
                    <a:lnTo>
                      <a:pt x="171" y="63"/>
                    </a:lnTo>
                  </a:path>
                </a:pathLst>
              </a:custGeom>
              <a:solidFill>
                <a:schemeClr val="tx2">
                  <a:lumMod val="50000"/>
                </a:schemeClr>
              </a:solidFill>
              <a:ln>
                <a:noFill/>
              </a:ln>
              <a:effectLst/>
            </p:spPr>
            <p:txBody>
              <a:bodyPr wrap="none" anchor="ctr"/>
              <a:lstStyle/>
              <a:p>
                <a:endParaRPr lang="en-US"/>
              </a:p>
            </p:txBody>
          </p:sp>
          <p:sp>
            <p:nvSpPr>
              <p:cNvPr id="57" name="Freeform 119">
                <a:extLst>
                  <a:ext uri="{FF2B5EF4-FFF2-40B4-BE49-F238E27FC236}">
                    <a16:creationId xmlns:a16="http://schemas.microsoft.com/office/drawing/2014/main" id="{8DEB099A-8C85-004D-BFE5-B44461AA40D8}"/>
                  </a:ext>
                </a:extLst>
              </p:cNvPr>
              <p:cNvSpPr>
                <a:spLocks noChangeArrowheads="1"/>
              </p:cNvSpPr>
              <p:nvPr/>
            </p:nvSpPr>
            <p:spPr bwMode="auto">
              <a:xfrm>
                <a:off x="822914"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1" y="253"/>
                      <a:pt x="21" y="237"/>
                      <a:pt x="12" y="214"/>
                    </a:cubicBezTo>
                    <a:cubicBezTo>
                      <a:pt x="4" y="191"/>
                      <a:pt x="0" y="170"/>
                      <a:pt x="0" y="143"/>
                    </a:cubicBezTo>
                    <a:cubicBezTo>
                      <a:pt x="0" y="117"/>
                      <a:pt x="4" y="94"/>
                      <a:pt x="12" y="71"/>
                    </a:cubicBezTo>
                    <a:cubicBezTo>
                      <a:pt x="21" y="49"/>
                      <a:pt x="31"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58" name="Freeform 120">
                <a:extLst>
                  <a:ext uri="{FF2B5EF4-FFF2-40B4-BE49-F238E27FC236}">
                    <a16:creationId xmlns:a16="http://schemas.microsoft.com/office/drawing/2014/main" id="{95D6D377-CFFF-B648-A5F9-2FFDF3ADFA27}"/>
                  </a:ext>
                </a:extLst>
              </p:cNvPr>
              <p:cNvSpPr>
                <a:spLocks noChangeArrowheads="1"/>
              </p:cNvSpPr>
              <p:nvPr/>
            </p:nvSpPr>
            <p:spPr bwMode="auto">
              <a:xfrm>
                <a:off x="4845719" y="3080241"/>
                <a:ext cx="708820" cy="138080"/>
              </a:xfrm>
              <a:custGeom>
                <a:avLst/>
                <a:gdLst>
                  <a:gd name="T0" fmla="*/ 170 w 341"/>
                  <a:gd name="T1" fmla="*/ 63 h 64"/>
                  <a:gd name="T2" fmla="*/ 0 w 341"/>
                  <a:gd name="T3" fmla="*/ 63 h 64"/>
                  <a:gd name="T4" fmla="*/ 0 w 341"/>
                  <a:gd name="T5" fmla="*/ 0 h 64"/>
                  <a:gd name="T6" fmla="*/ 340 w 341"/>
                  <a:gd name="T7" fmla="*/ 0 h 64"/>
                  <a:gd name="T8" fmla="*/ 340 w 341"/>
                  <a:gd name="T9" fmla="*/ 63 h 64"/>
                  <a:gd name="T10" fmla="*/ 170 w 341"/>
                  <a:gd name="T11" fmla="*/ 63 h 64"/>
                </a:gdLst>
                <a:ahLst/>
                <a:cxnLst>
                  <a:cxn ang="0">
                    <a:pos x="T0" y="T1"/>
                  </a:cxn>
                  <a:cxn ang="0">
                    <a:pos x="T2" y="T3"/>
                  </a:cxn>
                  <a:cxn ang="0">
                    <a:pos x="T4" y="T5"/>
                  </a:cxn>
                  <a:cxn ang="0">
                    <a:pos x="T6" y="T7"/>
                  </a:cxn>
                  <a:cxn ang="0">
                    <a:pos x="T8" y="T9"/>
                  </a:cxn>
                  <a:cxn ang="0">
                    <a:pos x="T10" y="T11"/>
                  </a:cxn>
                </a:cxnLst>
                <a:rect l="0" t="0" r="r" b="b"/>
                <a:pathLst>
                  <a:path w="341" h="64">
                    <a:moveTo>
                      <a:pt x="170" y="63"/>
                    </a:moveTo>
                    <a:lnTo>
                      <a:pt x="0" y="63"/>
                    </a:lnTo>
                    <a:lnTo>
                      <a:pt x="0" y="0"/>
                    </a:lnTo>
                    <a:lnTo>
                      <a:pt x="340" y="0"/>
                    </a:lnTo>
                    <a:lnTo>
                      <a:pt x="340" y="63"/>
                    </a:lnTo>
                    <a:lnTo>
                      <a:pt x="170" y="63"/>
                    </a:lnTo>
                  </a:path>
                </a:pathLst>
              </a:custGeom>
              <a:solidFill>
                <a:schemeClr val="tx2">
                  <a:lumMod val="50000"/>
                </a:schemeClr>
              </a:solidFill>
              <a:ln>
                <a:noFill/>
              </a:ln>
              <a:effectLst/>
            </p:spPr>
            <p:txBody>
              <a:bodyPr wrap="none" anchor="ctr"/>
              <a:lstStyle/>
              <a:p>
                <a:endParaRPr lang="en-US"/>
              </a:p>
            </p:txBody>
          </p:sp>
          <p:sp>
            <p:nvSpPr>
              <p:cNvPr id="59" name="Freeform 121">
                <a:extLst>
                  <a:ext uri="{FF2B5EF4-FFF2-40B4-BE49-F238E27FC236}">
                    <a16:creationId xmlns:a16="http://schemas.microsoft.com/office/drawing/2014/main" id="{A48959A8-3045-A64D-8FA9-01EF0EE40FA8}"/>
                  </a:ext>
                </a:extLst>
              </p:cNvPr>
              <p:cNvSpPr>
                <a:spLocks noChangeArrowheads="1"/>
              </p:cNvSpPr>
              <p:nvPr/>
            </p:nvSpPr>
            <p:spPr bwMode="auto">
              <a:xfrm>
                <a:off x="5398049" y="2840898"/>
                <a:ext cx="386631" cy="598354"/>
              </a:xfrm>
              <a:custGeom>
                <a:avLst/>
                <a:gdLst>
                  <a:gd name="T0" fmla="*/ 184 w 185"/>
                  <a:gd name="T1" fmla="*/ 143 h 286"/>
                  <a:gd name="T2" fmla="*/ 172 w 185"/>
                  <a:gd name="T3" fmla="*/ 214 h 286"/>
                  <a:gd name="T4" fmla="*/ 138 w 185"/>
                  <a:gd name="T5" fmla="*/ 266 h 286"/>
                  <a:gd name="T6" fmla="*/ 92 w 185"/>
                  <a:gd name="T7" fmla="*/ 285 h 286"/>
                  <a:gd name="T8" fmla="*/ 46 w 185"/>
                  <a:gd name="T9" fmla="*/ 266 h 286"/>
                  <a:gd name="T10" fmla="*/ 12 w 185"/>
                  <a:gd name="T11" fmla="*/ 214 h 286"/>
                  <a:gd name="T12" fmla="*/ 0 w 185"/>
                  <a:gd name="T13" fmla="*/ 143 h 286"/>
                  <a:gd name="T14" fmla="*/ 12 w 185"/>
                  <a:gd name="T15" fmla="*/ 71 h 286"/>
                  <a:gd name="T16" fmla="*/ 46 w 185"/>
                  <a:gd name="T17" fmla="*/ 19 h 286"/>
                  <a:gd name="T18" fmla="*/ 92 w 185"/>
                  <a:gd name="T19" fmla="*/ 0 h 286"/>
                  <a:gd name="T20" fmla="*/ 138 w 185"/>
                  <a:gd name="T21" fmla="*/ 19 h 286"/>
                  <a:gd name="T22" fmla="*/ 172 w 185"/>
                  <a:gd name="T23" fmla="*/ 71 h 286"/>
                  <a:gd name="T24" fmla="*/ 184 w 185"/>
                  <a:gd name="T25" fmla="*/ 143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5" h="286">
                    <a:moveTo>
                      <a:pt x="184" y="143"/>
                    </a:moveTo>
                    <a:cubicBezTo>
                      <a:pt x="184" y="169"/>
                      <a:pt x="181" y="191"/>
                      <a:pt x="172" y="214"/>
                    </a:cubicBezTo>
                    <a:cubicBezTo>
                      <a:pt x="164" y="237"/>
                      <a:pt x="153" y="253"/>
                      <a:pt x="138" y="266"/>
                    </a:cubicBezTo>
                    <a:cubicBezTo>
                      <a:pt x="123" y="279"/>
                      <a:pt x="109" y="285"/>
                      <a:pt x="92" y="285"/>
                    </a:cubicBezTo>
                    <a:cubicBezTo>
                      <a:pt x="75" y="285"/>
                      <a:pt x="61" y="279"/>
                      <a:pt x="46" y="266"/>
                    </a:cubicBezTo>
                    <a:cubicBezTo>
                      <a:pt x="32" y="253"/>
                      <a:pt x="21" y="237"/>
                      <a:pt x="12" y="214"/>
                    </a:cubicBezTo>
                    <a:cubicBezTo>
                      <a:pt x="4" y="191"/>
                      <a:pt x="0" y="170"/>
                      <a:pt x="0" y="143"/>
                    </a:cubicBezTo>
                    <a:cubicBezTo>
                      <a:pt x="0" y="117"/>
                      <a:pt x="4" y="94"/>
                      <a:pt x="12" y="71"/>
                    </a:cubicBezTo>
                    <a:cubicBezTo>
                      <a:pt x="21" y="49"/>
                      <a:pt x="32" y="32"/>
                      <a:pt x="46" y="19"/>
                    </a:cubicBezTo>
                    <a:cubicBezTo>
                      <a:pt x="61" y="6"/>
                      <a:pt x="75" y="0"/>
                      <a:pt x="92" y="0"/>
                    </a:cubicBezTo>
                    <a:cubicBezTo>
                      <a:pt x="109" y="0"/>
                      <a:pt x="123" y="6"/>
                      <a:pt x="138" y="19"/>
                    </a:cubicBezTo>
                    <a:cubicBezTo>
                      <a:pt x="153" y="32"/>
                      <a:pt x="164" y="49"/>
                      <a:pt x="172" y="71"/>
                    </a:cubicBezTo>
                    <a:cubicBezTo>
                      <a:pt x="181" y="94"/>
                      <a:pt x="184" y="116"/>
                      <a:pt x="184" y="143"/>
                    </a:cubicBezTo>
                  </a:path>
                </a:pathLst>
              </a:custGeom>
              <a:solidFill>
                <a:schemeClr val="tx2">
                  <a:lumMod val="75000"/>
                </a:schemeClr>
              </a:solidFill>
              <a:ln>
                <a:noFill/>
              </a:ln>
              <a:effectLst/>
            </p:spPr>
            <p:txBody>
              <a:bodyPr wrap="none" anchor="ctr"/>
              <a:lstStyle/>
              <a:p>
                <a:endParaRPr lang="en-US"/>
              </a:p>
            </p:txBody>
          </p:sp>
          <p:sp>
            <p:nvSpPr>
              <p:cNvPr id="60" name="Freeform 122">
                <a:extLst>
                  <a:ext uri="{FF2B5EF4-FFF2-40B4-BE49-F238E27FC236}">
                    <a16:creationId xmlns:a16="http://schemas.microsoft.com/office/drawing/2014/main" id="{E0BF3830-7941-D846-89AD-337C370C329E}"/>
                  </a:ext>
                </a:extLst>
              </p:cNvPr>
              <p:cNvSpPr>
                <a:spLocks noChangeArrowheads="1"/>
              </p:cNvSpPr>
              <p:nvPr/>
            </p:nvSpPr>
            <p:spPr bwMode="auto">
              <a:xfrm>
                <a:off x="1421274" y="3614160"/>
                <a:ext cx="635176" cy="349809"/>
              </a:xfrm>
              <a:custGeom>
                <a:avLst/>
                <a:gdLst>
                  <a:gd name="T0" fmla="*/ 292 w 304"/>
                  <a:gd name="T1" fmla="*/ 25 h 169"/>
                  <a:gd name="T2" fmla="*/ 303 w 304"/>
                  <a:gd name="T3" fmla="*/ 51 h 169"/>
                  <a:gd name="T4" fmla="*/ 21 w 304"/>
                  <a:gd name="T5" fmla="*/ 168 h 169"/>
                  <a:gd name="T6" fmla="*/ 0 w 304"/>
                  <a:gd name="T7" fmla="*/ 116 h 169"/>
                  <a:gd name="T8" fmla="*/ 281 w 304"/>
                  <a:gd name="T9" fmla="*/ 0 h 169"/>
                  <a:gd name="T10" fmla="*/ 292 w 304"/>
                  <a:gd name="T11" fmla="*/ 25 h 169"/>
                </a:gdLst>
                <a:ahLst/>
                <a:cxnLst>
                  <a:cxn ang="0">
                    <a:pos x="T0" y="T1"/>
                  </a:cxn>
                  <a:cxn ang="0">
                    <a:pos x="T2" y="T3"/>
                  </a:cxn>
                  <a:cxn ang="0">
                    <a:pos x="T4" y="T5"/>
                  </a:cxn>
                  <a:cxn ang="0">
                    <a:pos x="T6" y="T7"/>
                  </a:cxn>
                  <a:cxn ang="0">
                    <a:pos x="T8" y="T9"/>
                  </a:cxn>
                  <a:cxn ang="0">
                    <a:pos x="T10" y="T11"/>
                  </a:cxn>
                </a:cxnLst>
                <a:rect l="0" t="0" r="r" b="b"/>
                <a:pathLst>
                  <a:path w="304" h="169">
                    <a:moveTo>
                      <a:pt x="292" y="25"/>
                    </a:moveTo>
                    <a:lnTo>
                      <a:pt x="303" y="51"/>
                    </a:lnTo>
                    <a:lnTo>
                      <a:pt x="21" y="168"/>
                    </a:lnTo>
                    <a:lnTo>
                      <a:pt x="0" y="116"/>
                    </a:lnTo>
                    <a:lnTo>
                      <a:pt x="281" y="0"/>
                    </a:lnTo>
                    <a:lnTo>
                      <a:pt x="292" y="25"/>
                    </a:lnTo>
                  </a:path>
                </a:pathLst>
              </a:custGeom>
              <a:solidFill>
                <a:schemeClr val="tx2">
                  <a:lumMod val="50000"/>
                </a:schemeClr>
              </a:solidFill>
              <a:ln>
                <a:noFill/>
              </a:ln>
              <a:effectLst/>
            </p:spPr>
            <p:txBody>
              <a:bodyPr wrap="none" anchor="ctr"/>
              <a:lstStyle/>
              <a:p>
                <a:endParaRPr lang="en-US"/>
              </a:p>
            </p:txBody>
          </p:sp>
          <p:sp>
            <p:nvSpPr>
              <p:cNvPr id="61" name="Freeform 123">
                <a:extLst>
                  <a:ext uri="{FF2B5EF4-FFF2-40B4-BE49-F238E27FC236}">
                    <a16:creationId xmlns:a16="http://schemas.microsoft.com/office/drawing/2014/main" id="{768A40B0-B2A7-8647-8BD7-C08F71DCD47D}"/>
                  </a:ext>
                </a:extLst>
              </p:cNvPr>
              <p:cNvSpPr>
                <a:spLocks noChangeArrowheads="1"/>
              </p:cNvSpPr>
              <p:nvPr/>
            </p:nvSpPr>
            <p:spPr bwMode="auto">
              <a:xfrm>
                <a:off x="1227956" y="3669393"/>
                <a:ext cx="386631" cy="515508"/>
              </a:xfrm>
              <a:custGeom>
                <a:avLst/>
                <a:gdLst>
                  <a:gd name="T0" fmla="*/ 140 w 184"/>
                  <a:gd name="T1" fmla="*/ 241 h 248"/>
                  <a:gd name="T2" fmla="*/ 96 w 184"/>
                  <a:gd name="T3" fmla="*/ 241 h 248"/>
                  <a:gd name="T4" fmla="*/ 50 w 184"/>
                  <a:gd name="T5" fmla="*/ 210 h 248"/>
                  <a:gd name="T6" fmla="*/ 15 w 184"/>
                  <a:gd name="T7" fmla="*/ 155 h 248"/>
                  <a:gd name="T8" fmla="*/ 1 w 184"/>
                  <a:gd name="T9" fmla="*/ 92 h 248"/>
                  <a:gd name="T10" fmla="*/ 11 w 184"/>
                  <a:gd name="T11" fmla="*/ 38 h 248"/>
                  <a:gd name="T12" fmla="*/ 43 w 184"/>
                  <a:gd name="T13" fmla="*/ 6 h 248"/>
                  <a:gd name="T14" fmla="*/ 87 w 184"/>
                  <a:gd name="T15" fmla="*/ 6 h 248"/>
                  <a:gd name="T16" fmla="*/ 133 w 184"/>
                  <a:gd name="T17" fmla="*/ 38 h 248"/>
                  <a:gd name="T18" fmla="*/ 168 w 184"/>
                  <a:gd name="T19" fmla="*/ 92 h 248"/>
                  <a:gd name="T20" fmla="*/ 182 w 184"/>
                  <a:gd name="T21" fmla="*/ 155 h 248"/>
                  <a:gd name="T22" fmla="*/ 172 w 184"/>
                  <a:gd name="T23" fmla="*/ 210 h 248"/>
                  <a:gd name="T24" fmla="*/ 140 w 184"/>
                  <a:gd name="T25" fmla="*/ 241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4" h="248">
                    <a:moveTo>
                      <a:pt x="140" y="241"/>
                    </a:moveTo>
                    <a:cubicBezTo>
                      <a:pt x="126" y="247"/>
                      <a:pt x="113" y="247"/>
                      <a:pt x="96" y="241"/>
                    </a:cubicBezTo>
                    <a:cubicBezTo>
                      <a:pt x="80" y="236"/>
                      <a:pt x="65" y="226"/>
                      <a:pt x="50" y="210"/>
                    </a:cubicBezTo>
                    <a:cubicBezTo>
                      <a:pt x="35" y="194"/>
                      <a:pt x="24" y="177"/>
                      <a:pt x="15" y="155"/>
                    </a:cubicBezTo>
                    <a:cubicBezTo>
                      <a:pt x="6" y="134"/>
                      <a:pt x="2" y="114"/>
                      <a:pt x="1" y="92"/>
                    </a:cubicBezTo>
                    <a:cubicBezTo>
                      <a:pt x="0" y="71"/>
                      <a:pt x="4" y="54"/>
                      <a:pt x="11" y="38"/>
                    </a:cubicBezTo>
                    <a:cubicBezTo>
                      <a:pt x="19" y="23"/>
                      <a:pt x="29" y="12"/>
                      <a:pt x="43" y="6"/>
                    </a:cubicBezTo>
                    <a:cubicBezTo>
                      <a:pt x="57" y="0"/>
                      <a:pt x="71" y="0"/>
                      <a:pt x="87" y="6"/>
                    </a:cubicBezTo>
                    <a:cubicBezTo>
                      <a:pt x="104" y="12"/>
                      <a:pt x="118" y="23"/>
                      <a:pt x="133" y="38"/>
                    </a:cubicBezTo>
                    <a:cubicBezTo>
                      <a:pt x="148" y="54"/>
                      <a:pt x="159" y="70"/>
                      <a:pt x="168" y="92"/>
                    </a:cubicBezTo>
                    <a:cubicBezTo>
                      <a:pt x="177" y="114"/>
                      <a:pt x="181" y="134"/>
                      <a:pt x="182" y="155"/>
                    </a:cubicBezTo>
                    <a:cubicBezTo>
                      <a:pt x="183" y="177"/>
                      <a:pt x="180" y="194"/>
                      <a:pt x="172" y="210"/>
                    </a:cubicBezTo>
                    <a:cubicBezTo>
                      <a:pt x="165" y="226"/>
                      <a:pt x="154" y="236"/>
                      <a:pt x="140" y="241"/>
                    </a:cubicBezTo>
                  </a:path>
                </a:pathLst>
              </a:custGeom>
              <a:solidFill>
                <a:schemeClr val="tx2">
                  <a:lumMod val="75000"/>
                </a:schemeClr>
              </a:solidFill>
              <a:ln>
                <a:noFill/>
              </a:ln>
              <a:effectLst/>
            </p:spPr>
            <p:txBody>
              <a:bodyPr wrap="none" anchor="ctr"/>
              <a:lstStyle/>
              <a:p>
                <a:endParaRPr lang="en-US"/>
              </a:p>
            </p:txBody>
          </p:sp>
          <p:sp>
            <p:nvSpPr>
              <p:cNvPr id="62" name="Freeform 124">
                <a:extLst>
                  <a:ext uri="{FF2B5EF4-FFF2-40B4-BE49-F238E27FC236}">
                    <a16:creationId xmlns:a16="http://schemas.microsoft.com/office/drawing/2014/main" id="{413F2B63-D77B-CA4E-993B-B9D1F05B5860}"/>
                  </a:ext>
                </a:extLst>
              </p:cNvPr>
              <p:cNvSpPr>
                <a:spLocks noChangeArrowheads="1"/>
              </p:cNvSpPr>
              <p:nvPr/>
            </p:nvSpPr>
            <p:spPr bwMode="auto">
              <a:xfrm>
                <a:off x="4560346" y="2316182"/>
                <a:ext cx="635182" cy="349809"/>
              </a:xfrm>
              <a:custGeom>
                <a:avLst/>
                <a:gdLst>
                  <a:gd name="T0" fmla="*/ 11 w 304"/>
                  <a:gd name="T1" fmla="*/ 143 h 169"/>
                  <a:gd name="T2" fmla="*/ 0 w 304"/>
                  <a:gd name="T3" fmla="*/ 117 h 169"/>
                  <a:gd name="T4" fmla="*/ 281 w 304"/>
                  <a:gd name="T5" fmla="*/ 0 h 169"/>
                  <a:gd name="T6" fmla="*/ 303 w 304"/>
                  <a:gd name="T7" fmla="*/ 52 h 169"/>
                  <a:gd name="T8" fmla="*/ 21 w 304"/>
                  <a:gd name="T9" fmla="*/ 168 h 169"/>
                  <a:gd name="T10" fmla="*/ 11 w 304"/>
                  <a:gd name="T11" fmla="*/ 143 h 169"/>
                </a:gdLst>
                <a:ahLst/>
                <a:cxnLst>
                  <a:cxn ang="0">
                    <a:pos x="T0" y="T1"/>
                  </a:cxn>
                  <a:cxn ang="0">
                    <a:pos x="T2" y="T3"/>
                  </a:cxn>
                  <a:cxn ang="0">
                    <a:pos x="T4" y="T5"/>
                  </a:cxn>
                  <a:cxn ang="0">
                    <a:pos x="T6" y="T7"/>
                  </a:cxn>
                  <a:cxn ang="0">
                    <a:pos x="T8" y="T9"/>
                  </a:cxn>
                  <a:cxn ang="0">
                    <a:pos x="T10" y="T11"/>
                  </a:cxn>
                </a:cxnLst>
                <a:rect l="0" t="0" r="r" b="b"/>
                <a:pathLst>
                  <a:path w="304" h="169">
                    <a:moveTo>
                      <a:pt x="11" y="143"/>
                    </a:moveTo>
                    <a:lnTo>
                      <a:pt x="0" y="117"/>
                    </a:lnTo>
                    <a:lnTo>
                      <a:pt x="281" y="0"/>
                    </a:lnTo>
                    <a:lnTo>
                      <a:pt x="303" y="52"/>
                    </a:lnTo>
                    <a:lnTo>
                      <a:pt x="21" y="168"/>
                    </a:lnTo>
                    <a:lnTo>
                      <a:pt x="11" y="143"/>
                    </a:lnTo>
                  </a:path>
                </a:pathLst>
              </a:custGeom>
              <a:solidFill>
                <a:schemeClr val="tx2">
                  <a:lumMod val="50000"/>
                </a:schemeClr>
              </a:solidFill>
              <a:ln>
                <a:noFill/>
              </a:ln>
              <a:effectLst/>
            </p:spPr>
            <p:txBody>
              <a:bodyPr wrap="none" anchor="ctr"/>
              <a:lstStyle/>
              <a:p>
                <a:endParaRPr lang="en-US"/>
              </a:p>
            </p:txBody>
          </p:sp>
          <p:sp>
            <p:nvSpPr>
              <p:cNvPr id="63" name="Freeform 125">
                <a:extLst>
                  <a:ext uri="{FF2B5EF4-FFF2-40B4-BE49-F238E27FC236}">
                    <a16:creationId xmlns:a16="http://schemas.microsoft.com/office/drawing/2014/main" id="{03B5045B-0597-7043-A619-3030F025CA1B}"/>
                  </a:ext>
                </a:extLst>
              </p:cNvPr>
              <p:cNvSpPr>
                <a:spLocks noChangeArrowheads="1"/>
              </p:cNvSpPr>
              <p:nvPr/>
            </p:nvSpPr>
            <p:spPr bwMode="auto">
              <a:xfrm>
                <a:off x="5002210" y="2104458"/>
                <a:ext cx="377428" cy="515508"/>
              </a:xfrm>
              <a:custGeom>
                <a:avLst/>
                <a:gdLst>
                  <a:gd name="T0" fmla="*/ 42 w 183"/>
                  <a:gd name="T1" fmla="*/ 6 h 248"/>
                  <a:gd name="T2" fmla="*/ 86 w 183"/>
                  <a:gd name="T3" fmla="*/ 6 h 248"/>
                  <a:gd name="T4" fmla="*/ 132 w 183"/>
                  <a:gd name="T5" fmla="*/ 37 h 248"/>
                  <a:gd name="T6" fmla="*/ 167 w 183"/>
                  <a:gd name="T7" fmla="*/ 92 h 248"/>
                  <a:gd name="T8" fmla="*/ 181 w 183"/>
                  <a:gd name="T9" fmla="*/ 155 h 248"/>
                  <a:gd name="T10" fmla="*/ 171 w 183"/>
                  <a:gd name="T11" fmla="*/ 209 h 248"/>
                  <a:gd name="T12" fmla="*/ 139 w 183"/>
                  <a:gd name="T13" fmla="*/ 241 h 248"/>
                  <a:gd name="T14" fmla="*/ 95 w 183"/>
                  <a:gd name="T15" fmla="*/ 241 h 248"/>
                  <a:gd name="T16" fmla="*/ 49 w 183"/>
                  <a:gd name="T17" fmla="*/ 209 h 248"/>
                  <a:gd name="T18" fmla="*/ 14 w 183"/>
                  <a:gd name="T19" fmla="*/ 155 h 248"/>
                  <a:gd name="T20" fmla="*/ 0 w 183"/>
                  <a:gd name="T21" fmla="*/ 92 h 248"/>
                  <a:gd name="T22" fmla="*/ 10 w 183"/>
                  <a:gd name="T23" fmla="*/ 37 h 248"/>
                  <a:gd name="T24" fmla="*/ 42 w 183"/>
                  <a:gd name="T25" fmla="*/ 6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3" h="248">
                    <a:moveTo>
                      <a:pt x="42" y="6"/>
                    </a:moveTo>
                    <a:cubicBezTo>
                      <a:pt x="56" y="0"/>
                      <a:pt x="70" y="1"/>
                      <a:pt x="86" y="6"/>
                    </a:cubicBezTo>
                    <a:cubicBezTo>
                      <a:pt x="103" y="12"/>
                      <a:pt x="117" y="21"/>
                      <a:pt x="132" y="37"/>
                    </a:cubicBezTo>
                    <a:cubicBezTo>
                      <a:pt x="147" y="53"/>
                      <a:pt x="158" y="71"/>
                      <a:pt x="167" y="92"/>
                    </a:cubicBezTo>
                    <a:cubicBezTo>
                      <a:pt x="176" y="114"/>
                      <a:pt x="180" y="134"/>
                      <a:pt x="181" y="155"/>
                    </a:cubicBezTo>
                    <a:cubicBezTo>
                      <a:pt x="182" y="177"/>
                      <a:pt x="179" y="194"/>
                      <a:pt x="171" y="209"/>
                    </a:cubicBezTo>
                    <a:cubicBezTo>
                      <a:pt x="163" y="225"/>
                      <a:pt x="153" y="235"/>
                      <a:pt x="139" y="241"/>
                    </a:cubicBezTo>
                    <a:cubicBezTo>
                      <a:pt x="125" y="247"/>
                      <a:pt x="111" y="247"/>
                      <a:pt x="95" y="241"/>
                    </a:cubicBezTo>
                    <a:cubicBezTo>
                      <a:pt x="78" y="235"/>
                      <a:pt x="64" y="225"/>
                      <a:pt x="49" y="209"/>
                    </a:cubicBezTo>
                    <a:cubicBezTo>
                      <a:pt x="34" y="194"/>
                      <a:pt x="23" y="177"/>
                      <a:pt x="14" y="155"/>
                    </a:cubicBezTo>
                    <a:cubicBezTo>
                      <a:pt x="6" y="134"/>
                      <a:pt x="1" y="113"/>
                      <a:pt x="0" y="92"/>
                    </a:cubicBezTo>
                    <a:cubicBezTo>
                      <a:pt x="0" y="70"/>
                      <a:pt x="3" y="53"/>
                      <a:pt x="10" y="37"/>
                    </a:cubicBezTo>
                    <a:cubicBezTo>
                      <a:pt x="18" y="21"/>
                      <a:pt x="28" y="11"/>
                      <a:pt x="42" y="6"/>
                    </a:cubicBezTo>
                  </a:path>
                </a:pathLst>
              </a:custGeom>
              <a:solidFill>
                <a:schemeClr val="tx2">
                  <a:lumMod val="75000"/>
                </a:schemeClr>
              </a:solidFill>
              <a:ln>
                <a:noFill/>
              </a:ln>
              <a:effectLst/>
            </p:spPr>
            <p:txBody>
              <a:bodyPr wrap="none" anchor="ctr"/>
              <a:lstStyle/>
              <a:p>
                <a:endParaRPr lang="en-US"/>
              </a:p>
            </p:txBody>
          </p:sp>
          <p:sp>
            <p:nvSpPr>
              <p:cNvPr id="64" name="Freeform 126">
                <a:extLst>
                  <a:ext uri="{FF2B5EF4-FFF2-40B4-BE49-F238E27FC236}">
                    <a16:creationId xmlns:a16="http://schemas.microsoft.com/office/drawing/2014/main" id="{6D49ECB4-0E0C-4146-A416-E5F35645FF2F}"/>
                  </a:ext>
                </a:extLst>
              </p:cNvPr>
              <p:cNvSpPr>
                <a:spLocks noChangeArrowheads="1"/>
              </p:cNvSpPr>
              <p:nvPr/>
            </p:nvSpPr>
            <p:spPr bwMode="auto">
              <a:xfrm>
                <a:off x="1660617" y="4184900"/>
                <a:ext cx="598354" cy="598354"/>
              </a:xfrm>
              <a:custGeom>
                <a:avLst/>
                <a:gdLst>
                  <a:gd name="T0" fmla="*/ 262 w 285"/>
                  <a:gd name="T1" fmla="*/ 22 h 286"/>
                  <a:gd name="T2" fmla="*/ 284 w 285"/>
                  <a:gd name="T3" fmla="*/ 44 h 286"/>
                  <a:gd name="T4" fmla="*/ 44 w 285"/>
                  <a:gd name="T5" fmla="*/ 285 h 286"/>
                  <a:gd name="T6" fmla="*/ 0 w 285"/>
                  <a:gd name="T7" fmla="*/ 241 h 286"/>
                  <a:gd name="T8" fmla="*/ 240 w 285"/>
                  <a:gd name="T9" fmla="*/ 0 h 286"/>
                  <a:gd name="T10" fmla="*/ 262 w 285"/>
                  <a:gd name="T11" fmla="*/ 22 h 286"/>
                </a:gdLst>
                <a:ahLst/>
                <a:cxnLst>
                  <a:cxn ang="0">
                    <a:pos x="T0" y="T1"/>
                  </a:cxn>
                  <a:cxn ang="0">
                    <a:pos x="T2" y="T3"/>
                  </a:cxn>
                  <a:cxn ang="0">
                    <a:pos x="T4" y="T5"/>
                  </a:cxn>
                  <a:cxn ang="0">
                    <a:pos x="T6" y="T7"/>
                  </a:cxn>
                  <a:cxn ang="0">
                    <a:pos x="T8" y="T9"/>
                  </a:cxn>
                  <a:cxn ang="0">
                    <a:pos x="T10" y="T11"/>
                  </a:cxn>
                </a:cxnLst>
                <a:rect l="0" t="0" r="r" b="b"/>
                <a:pathLst>
                  <a:path w="285" h="286">
                    <a:moveTo>
                      <a:pt x="262" y="22"/>
                    </a:moveTo>
                    <a:lnTo>
                      <a:pt x="284" y="44"/>
                    </a:lnTo>
                    <a:lnTo>
                      <a:pt x="44" y="285"/>
                    </a:lnTo>
                    <a:lnTo>
                      <a:pt x="0" y="241"/>
                    </a:lnTo>
                    <a:lnTo>
                      <a:pt x="240" y="0"/>
                    </a:lnTo>
                    <a:lnTo>
                      <a:pt x="262" y="22"/>
                    </a:lnTo>
                  </a:path>
                </a:pathLst>
              </a:custGeom>
              <a:solidFill>
                <a:schemeClr val="tx2">
                  <a:lumMod val="50000"/>
                </a:schemeClr>
              </a:solidFill>
              <a:ln>
                <a:noFill/>
              </a:ln>
              <a:effectLst/>
            </p:spPr>
            <p:txBody>
              <a:bodyPr wrap="none" anchor="ctr"/>
              <a:lstStyle/>
              <a:p>
                <a:endParaRPr lang="en-US"/>
              </a:p>
            </p:txBody>
          </p:sp>
          <p:sp>
            <p:nvSpPr>
              <p:cNvPr id="65" name="Freeform 127">
                <a:extLst>
                  <a:ext uri="{FF2B5EF4-FFF2-40B4-BE49-F238E27FC236}">
                    <a16:creationId xmlns:a16="http://schemas.microsoft.com/office/drawing/2014/main" id="{D48FA4AF-4021-8C40-BDD2-B3D35B4BD70D}"/>
                  </a:ext>
                </a:extLst>
              </p:cNvPr>
              <p:cNvSpPr>
                <a:spLocks noChangeArrowheads="1"/>
              </p:cNvSpPr>
              <p:nvPr/>
            </p:nvSpPr>
            <p:spPr bwMode="auto">
              <a:xfrm>
                <a:off x="1430477" y="4507090"/>
                <a:ext cx="506305" cy="506305"/>
              </a:xfrm>
              <a:custGeom>
                <a:avLst/>
                <a:gdLst>
                  <a:gd name="T0" fmla="*/ 222 w 243"/>
                  <a:gd name="T1" fmla="*/ 222 h 243"/>
                  <a:gd name="T2" fmla="*/ 176 w 243"/>
                  <a:gd name="T3" fmla="*/ 241 h 243"/>
                  <a:gd name="T4" fmla="*/ 115 w 243"/>
                  <a:gd name="T5" fmla="*/ 228 h 243"/>
                  <a:gd name="T6" fmla="*/ 56 w 243"/>
                  <a:gd name="T7" fmla="*/ 186 h 243"/>
                  <a:gd name="T8" fmla="*/ 14 w 243"/>
                  <a:gd name="T9" fmla="*/ 127 h 243"/>
                  <a:gd name="T10" fmla="*/ 1 w 243"/>
                  <a:gd name="T11" fmla="*/ 66 h 243"/>
                  <a:gd name="T12" fmla="*/ 20 w 243"/>
                  <a:gd name="T13" fmla="*/ 20 h 243"/>
                  <a:gd name="T14" fmla="*/ 66 w 243"/>
                  <a:gd name="T15" fmla="*/ 1 h 243"/>
                  <a:gd name="T16" fmla="*/ 127 w 243"/>
                  <a:gd name="T17" fmla="*/ 14 h 243"/>
                  <a:gd name="T18" fmla="*/ 186 w 243"/>
                  <a:gd name="T19" fmla="*/ 56 h 243"/>
                  <a:gd name="T20" fmla="*/ 228 w 243"/>
                  <a:gd name="T21" fmla="*/ 115 h 243"/>
                  <a:gd name="T22" fmla="*/ 241 w 243"/>
                  <a:gd name="T23" fmla="*/ 176 h 243"/>
                  <a:gd name="T24" fmla="*/ 222 w 243"/>
                  <a:gd name="T25" fmla="*/ 222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22" y="222"/>
                    </a:moveTo>
                    <a:cubicBezTo>
                      <a:pt x="210" y="234"/>
                      <a:pt x="196" y="240"/>
                      <a:pt x="176" y="241"/>
                    </a:cubicBezTo>
                    <a:cubicBezTo>
                      <a:pt x="157" y="242"/>
                      <a:pt x="137" y="238"/>
                      <a:pt x="115" y="228"/>
                    </a:cubicBezTo>
                    <a:cubicBezTo>
                      <a:pt x="93" y="218"/>
                      <a:pt x="75" y="205"/>
                      <a:pt x="56" y="186"/>
                    </a:cubicBezTo>
                    <a:cubicBezTo>
                      <a:pt x="38" y="168"/>
                      <a:pt x="24" y="149"/>
                      <a:pt x="14" y="127"/>
                    </a:cubicBezTo>
                    <a:cubicBezTo>
                      <a:pt x="4" y="105"/>
                      <a:pt x="0" y="86"/>
                      <a:pt x="1" y="66"/>
                    </a:cubicBezTo>
                    <a:cubicBezTo>
                      <a:pt x="2" y="47"/>
                      <a:pt x="8" y="32"/>
                      <a:pt x="20" y="20"/>
                    </a:cubicBezTo>
                    <a:cubicBezTo>
                      <a:pt x="32" y="8"/>
                      <a:pt x="47" y="2"/>
                      <a:pt x="66" y="1"/>
                    </a:cubicBezTo>
                    <a:cubicBezTo>
                      <a:pt x="86" y="0"/>
                      <a:pt x="105" y="4"/>
                      <a:pt x="127" y="14"/>
                    </a:cubicBezTo>
                    <a:cubicBezTo>
                      <a:pt x="149" y="24"/>
                      <a:pt x="168" y="38"/>
                      <a:pt x="186" y="56"/>
                    </a:cubicBezTo>
                    <a:cubicBezTo>
                      <a:pt x="205" y="75"/>
                      <a:pt x="218" y="93"/>
                      <a:pt x="228" y="115"/>
                    </a:cubicBezTo>
                    <a:cubicBezTo>
                      <a:pt x="238" y="137"/>
                      <a:pt x="242" y="156"/>
                      <a:pt x="241" y="176"/>
                    </a:cubicBezTo>
                    <a:cubicBezTo>
                      <a:pt x="240" y="195"/>
                      <a:pt x="234" y="210"/>
                      <a:pt x="222" y="222"/>
                    </a:cubicBezTo>
                  </a:path>
                </a:pathLst>
              </a:custGeom>
              <a:solidFill>
                <a:schemeClr val="tx2">
                  <a:lumMod val="75000"/>
                </a:schemeClr>
              </a:solidFill>
              <a:ln>
                <a:noFill/>
              </a:ln>
              <a:effectLst/>
            </p:spPr>
            <p:txBody>
              <a:bodyPr wrap="none" anchor="ctr"/>
              <a:lstStyle/>
              <a:p>
                <a:endParaRPr lang="en-US"/>
              </a:p>
            </p:txBody>
          </p:sp>
          <p:sp>
            <p:nvSpPr>
              <p:cNvPr id="66" name="Freeform 128">
                <a:extLst>
                  <a:ext uri="{FF2B5EF4-FFF2-40B4-BE49-F238E27FC236}">
                    <a16:creationId xmlns:a16="http://schemas.microsoft.com/office/drawing/2014/main" id="{7C9B6456-E683-A542-B460-51E6D1D84D5B}"/>
                  </a:ext>
                </a:extLst>
              </p:cNvPr>
              <p:cNvSpPr>
                <a:spLocks noChangeArrowheads="1"/>
              </p:cNvSpPr>
              <p:nvPr/>
            </p:nvSpPr>
            <p:spPr bwMode="auto">
              <a:xfrm>
                <a:off x="4348622" y="1496895"/>
                <a:ext cx="598354" cy="598354"/>
              </a:xfrm>
              <a:custGeom>
                <a:avLst/>
                <a:gdLst>
                  <a:gd name="T0" fmla="*/ 22 w 285"/>
                  <a:gd name="T1" fmla="*/ 263 h 286"/>
                  <a:gd name="T2" fmla="*/ 0 w 285"/>
                  <a:gd name="T3" fmla="*/ 241 h 286"/>
                  <a:gd name="T4" fmla="*/ 240 w 285"/>
                  <a:gd name="T5" fmla="*/ 0 h 286"/>
                  <a:gd name="T6" fmla="*/ 284 w 285"/>
                  <a:gd name="T7" fmla="*/ 44 h 286"/>
                  <a:gd name="T8" fmla="*/ 44 w 285"/>
                  <a:gd name="T9" fmla="*/ 285 h 286"/>
                  <a:gd name="T10" fmla="*/ 22 w 285"/>
                  <a:gd name="T11" fmla="*/ 263 h 286"/>
                </a:gdLst>
                <a:ahLst/>
                <a:cxnLst>
                  <a:cxn ang="0">
                    <a:pos x="T0" y="T1"/>
                  </a:cxn>
                  <a:cxn ang="0">
                    <a:pos x="T2" y="T3"/>
                  </a:cxn>
                  <a:cxn ang="0">
                    <a:pos x="T4" y="T5"/>
                  </a:cxn>
                  <a:cxn ang="0">
                    <a:pos x="T6" y="T7"/>
                  </a:cxn>
                  <a:cxn ang="0">
                    <a:pos x="T8" y="T9"/>
                  </a:cxn>
                  <a:cxn ang="0">
                    <a:pos x="T10" y="T11"/>
                  </a:cxn>
                </a:cxnLst>
                <a:rect l="0" t="0" r="r" b="b"/>
                <a:pathLst>
                  <a:path w="285" h="286">
                    <a:moveTo>
                      <a:pt x="22" y="263"/>
                    </a:moveTo>
                    <a:lnTo>
                      <a:pt x="0" y="241"/>
                    </a:lnTo>
                    <a:lnTo>
                      <a:pt x="240" y="0"/>
                    </a:lnTo>
                    <a:lnTo>
                      <a:pt x="284" y="44"/>
                    </a:lnTo>
                    <a:lnTo>
                      <a:pt x="44" y="285"/>
                    </a:lnTo>
                    <a:lnTo>
                      <a:pt x="22" y="263"/>
                    </a:lnTo>
                  </a:path>
                </a:pathLst>
              </a:custGeom>
              <a:solidFill>
                <a:schemeClr val="tx2">
                  <a:lumMod val="50000"/>
                </a:schemeClr>
              </a:solidFill>
              <a:ln>
                <a:noFill/>
              </a:ln>
              <a:effectLst/>
            </p:spPr>
            <p:txBody>
              <a:bodyPr wrap="none" anchor="ctr"/>
              <a:lstStyle/>
              <a:p>
                <a:endParaRPr lang="en-US"/>
              </a:p>
            </p:txBody>
          </p:sp>
          <p:sp>
            <p:nvSpPr>
              <p:cNvPr id="67" name="Freeform 129">
                <a:extLst>
                  <a:ext uri="{FF2B5EF4-FFF2-40B4-BE49-F238E27FC236}">
                    <a16:creationId xmlns:a16="http://schemas.microsoft.com/office/drawing/2014/main" id="{93F550CE-0AED-534C-9385-B4D609CD6D7A}"/>
                  </a:ext>
                </a:extLst>
              </p:cNvPr>
              <p:cNvSpPr>
                <a:spLocks noChangeArrowheads="1"/>
              </p:cNvSpPr>
              <p:nvPr/>
            </p:nvSpPr>
            <p:spPr bwMode="auto">
              <a:xfrm>
                <a:off x="4670812" y="1275963"/>
                <a:ext cx="506305" cy="506299"/>
              </a:xfrm>
              <a:custGeom>
                <a:avLst/>
                <a:gdLst>
                  <a:gd name="T0" fmla="*/ 20 w 243"/>
                  <a:gd name="T1" fmla="*/ 20 h 243"/>
                  <a:gd name="T2" fmla="*/ 66 w 243"/>
                  <a:gd name="T3" fmla="*/ 1 h 243"/>
                  <a:gd name="T4" fmla="*/ 127 w 243"/>
                  <a:gd name="T5" fmla="*/ 14 h 243"/>
                  <a:gd name="T6" fmla="*/ 186 w 243"/>
                  <a:gd name="T7" fmla="*/ 56 h 243"/>
                  <a:gd name="T8" fmla="*/ 228 w 243"/>
                  <a:gd name="T9" fmla="*/ 115 h 243"/>
                  <a:gd name="T10" fmla="*/ 241 w 243"/>
                  <a:gd name="T11" fmla="*/ 176 h 243"/>
                  <a:gd name="T12" fmla="*/ 222 w 243"/>
                  <a:gd name="T13" fmla="*/ 222 h 243"/>
                  <a:gd name="T14" fmla="*/ 176 w 243"/>
                  <a:gd name="T15" fmla="*/ 241 h 243"/>
                  <a:gd name="T16" fmla="*/ 115 w 243"/>
                  <a:gd name="T17" fmla="*/ 228 h 243"/>
                  <a:gd name="T18" fmla="*/ 56 w 243"/>
                  <a:gd name="T19" fmla="*/ 186 h 243"/>
                  <a:gd name="T20" fmla="*/ 14 w 243"/>
                  <a:gd name="T21" fmla="*/ 127 h 243"/>
                  <a:gd name="T22" fmla="*/ 1 w 243"/>
                  <a:gd name="T23" fmla="*/ 67 h 243"/>
                  <a:gd name="T24" fmla="*/ 20 w 243"/>
                  <a:gd name="T25" fmla="*/ 20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3" h="243">
                    <a:moveTo>
                      <a:pt x="20" y="20"/>
                    </a:moveTo>
                    <a:cubicBezTo>
                      <a:pt x="32" y="8"/>
                      <a:pt x="47" y="2"/>
                      <a:pt x="66" y="1"/>
                    </a:cubicBezTo>
                    <a:cubicBezTo>
                      <a:pt x="86" y="0"/>
                      <a:pt x="105" y="4"/>
                      <a:pt x="127" y="14"/>
                    </a:cubicBezTo>
                    <a:cubicBezTo>
                      <a:pt x="149" y="24"/>
                      <a:pt x="168" y="37"/>
                      <a:pt x="186" y="56"/>
                    </a:cubicBezTo>
                    <a:cubicBezTo>
                      <a:pt x="205" y="75"/>
                      <a:pt x="218" y="93"/>
                      <a:pt x="228" y="115"/>
                    </a:cubicBezTo>
                    <a:cubicBezTo>
                      <a:pt x="238" y="137"/>
                      <a:pt x="242" y="156"/>
                      <a:pt x="241" y="176"/>
                    </a:cubicBezTo>
                    <a:cubicBezTo>
                      <a:pt x="240" y="196"/>
                      <a:pt x="234" y="210"/>
                      <a:pt x="222" y="222"/>
                    </a:cubicBezTo>
                    <a:cubicBezTo>
                      <a:pt x="210" y="234"/>
                      <a:pt x="195" y="240"/>
                      <a:pt x="176" y="241"/>
                    </a:cubicBezTo>
                    <a:cubicBezTo>
                      <a:pt x="156" y="242"/>
                      <a:pt x="137" y="238"/>
                      <a:pt x="115" y="228"/>
                    </a:cubicBezTo>
                    <a:cubicBezTo>
                      <a:pt x="93" y="218"/>
                      <a:pt x="75" y="205"/>
                      <a:pt x="56" y="186"/>
                    </a:cubicBezTo>
                    <a:cubicBezTo>
                      <a:pt x="38" y="168"/>
                      <a:pt x="24" y="149"/>
                      <a:pt x="14" y="127"/>
                    </a:cubicBezTo>
                    <a:cubicBezTo>
                      <a:pt x="4" y="105"/>
                      <a:pt x="0" y="86"/>
                      <a:pt x="1" y="67"/>
                    </a:cubicBezTo>
                    <a:cubicBezTo>
                      <a:pt x="2" y="47"/>
                      <a:pt x="8" y="32"/>
                      <a:pt x="20" y="20"/>
                    </a:cubicBezTo>
                  </a:path>
                </a:pathLst>
              </a:custGeom>
              <a:solidFill>
                <a:schemeClr val="tx2">
                  <a:lumMod val="75000"/>
                </a:schemeClr>
              </a:solidFill>
              <a:ln>
                <a:noFill/>
              </a:ln>
              <a:effectLst/>
            </p:spPr>
            <p:txBody>
              <a:bodyPr wrap="none" anchor="ctr"/>
              <a:lstStyle/>
              <a:p>
                <a:endParaRPr lang="en-US"/>
              </a:p>
            </p:txBody>
          </p:sp>
          <p:sp>
            <p:nvSpPr>
              <p:cNvPr id="68" name="Freeform 130">
                <a:extLst>
                  <a:ext uri="{FF2B5EF4-FFF2-40B4-BE49-F238E27FC236}">
                    <a16:creationId xmlns:a16="http://schemas.microsoft.com/office/drawing/2014/main" id="{1549662D-F1C7-7B47-B45A-00EC3B2CF183}"/>
                  </a:ext>
                </a:extLst>
              </p:cNvPr>
              <p:cNvSpPr>
                <a:spLocks noChangeArrowheads="1"/>
              </p:cNvSpPr>
              <p:nvPr/>
            </p:nvSpPr>
            <p:spPr bwMode="auto">
              <a:xfrm>
                <a:off x="2443082" y="4451857"/>
                <a:ext cx="368220" cy="662796"/>
              </a:xfrm>
              <a:custGeom>
                <a:avLst/>
                <a:gdLst>
                  <a:gd name="T0" fmla="*/ 148 w 176"/>
                  <a:gd name="T1" fmla="*/ 11 h 316"/>
                  <a:gd name="T2" fmla="*/ 175 w 176"/>
                  <a:gd name="T3" fmla="*/ 22 h 316"/>
                  <a:gd name="T4" fmla="*/ 54 w 176"/>
                  <a:gd name="T5" fmla="*/ 315 h 316"/>
                  <a:gd name="T6" fmla="*/ 0 w 176"/>
                  <a:gd name="T7" fmla="*/ 293 h 316"/>
                  <a:gd name="T8" fmla="*/ 121 w 176"/>
                  <a:gd name="T9" fmla="*/ 0 h 316"/>
                  <a:gd name="T10" fmla="*/ 148 w 176"/>
                  <a:gd name="T11" fmla="*/ 11 h 316"/>
                </a:gdLst>
                <a:ahLst/>
                <a:cxnLst>
                  <a:cxn ang="0">
                    <a:pos x="T0" y="T1"/>
                  </a:cxn>
                  <a:cxn ang="0">
                    <a:pos x="T2" y="T3"/>
                  </a:cxn>
                  <a:cxn ang="0">
                    <a:pos x="T4" y="T5"/>
                  </a:cxn>
                  <a:cxn ang="0">
                    <a:pos x="T6" y="T7"/>
                  </a:cxn>
                  <a:cxn ang="0">
                    <a:pos x="T8" y="T9"/>
                  </a:cxn>
                  <a:cxn ang="0">
                    <a:pos x="T10" y="T11"/>
                  </a:cxn>
                </a:cxnLst>
                <a:rect l="0" t="0" r="r" b="b"/>
                <a:pathLst>
                  <a:path w="176" h="316">
                    <a:moveTo>
                      <a:pt x="148" y="11"/>
                    </a:moveTo>
                    <a:lnTo>
                      <a:pt x="175" y="22"/>
                    </a:lnTo>
                    <a:lnTo>
                      <a:pt x="54" y="315"/>
                    </a:lnTo>
                    <a:lnTo>
                      <a:pt x="0" y="293"/>
                    </a:lnTo>
                    <a:lnTo>
                      <a:pt x="121" y="0"/>
                    </a:lnTo>
                    <a:lnTo>
                      <a:pt x="148" y="11"/>
                    </a:lnTo>
                  </a:path>
                </a:pathLst>
              </a:custGeom>
              <a:solidFill>
                <a:schemeClr val="tx2">
                  <a:lumMod val="50000"/>
                </a:schemeClr>
              </a:solidFill>
              <a:ln>
                <a:noFill/>
              </a:ln>
              <a:effectLst/>
            </p:spPr>
            <p:txBody>
              <a:bodyPr wrap="none" anchor="ctr"/>
              <a:lstStyle/>
              <a:p>
                <a:endParaRPr lang="en-US"/>
              </a:p>
            </p:txBody>
          </p:sp>
          <p:sp>
            <p:nvSpPr>
              <p:cNvPr id="69" name="Freeform 131">
                <a:extLst>
                  <a:ext uri="{FF2B5EF4-FFF2-40B4-BE49-F238E27FC236}">
                    <a16:creationId xmlns:a16="http://schemas.microsoft.com/office/drawing/2014/main" id="{042FBA1E-A3EF-0742-A12F-B74ED6AC29E7}"/>
                  </a:ext>
                </a:extLst>
              </p:cNvPr>
              <p:cNvSpPr>
                <a:spLocks noChangeArrowheads="1"/>
              </p:cNvSpPr>
              <p:nvPr/>
            </p:nvSpPr>
            <p:spPr bwMode="auto">
              <a:xfrm>
                <a:off x="2222150" y="4912132"/>
                <a:ext cx="543127" cy="395839"/>
              </a:xfrm>
              <a:custGeom>
                <a:avLst/>
                <a:gdLst>
                  <a:gd name="T0" fmla="*/ 251 w 258"/>
                  <a:gd name="T1" fmla="*/ 145 h 190"/>
                  <a:gd name="T2" fmla="*/ 218 w 258"/>
                  <a:gd name="T3" fmla="*/ 178 h 190"/>
                  <a:gd name="T4" fmla="*/ 161 w 258"/>
                  <a:gd name="T5" fmla="*/ 188 h 190"/>
                  <a:gd name="T6" fmla="*/ 96 w 258"/>
                  <a:gd name="T7" fmla="*/ 174 h 190"/>
                  <a:gd name="T8" fmla="*/ 39 w 258"/>
                  <a:gd name="T9" fmla="*/ 138 h 190"/>
                  <a:gd name="T10" fmla="*/ 6 w 258"/>
                  <a:gd name="T11" fmla="*/ 90 h 190"/>
                  <a:gd name="T12" fmla="*/ 6 w 258"/>
                  <a:gd name="T13" fmla="*/ 44 h 190"/>
                  <a:gd name="T14" fmla="*/ 39 w 258"/>
                  <a:gd name="T15" fmla="*/ 11 h 190"/>
                  <a:gd name="T16" fmla="*/ 96 w 258"/>
                  <a:gd name="T17" fmla="*/ 0 h 190"/>
                  <a:gd name="T18" fmla="*/ 161 w 258"/>
                  <a:gd name="T19" fmla="*/ 15 h 190"/>
                  <a:gd name="T20" fmla="*/ 218 w 258"/>
                  <a:gd name="T21" fmla="*/ 51 h 190"/>
                  <a:gd name="T22" fmla="*/ 251 w 258"/>
                  <a:gd name="T23" fmla="*/ 99 h 190"/>
                  <a:gd name="T24" fmla="*/ 251 w 258"/>
                  <a:gd name="T25" fmla="*/ 1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0">
                    <a:moveTo>
                      <a:pt x="251" y="145"/>
                    </a:moveTo>
                    <a:cubicBezTo>
                      <a:pt x="245" y="160"/>
                      <a:pt x="235" y="170"/>
                      <a:pt x="218" y="178"/>
                    </a:cubicBezTo>
                    <a:cubicBezTo>
                      <a:pt x="202" y="186"/>
                      <a:pt x="184" y="189"/>
                      <a:pt x="161" y="188"/>
                    </a:cubicBezTo>
                    <a:cubicBezTo>
                      <a:pt x="139" y="188"/>
                      <a:pt x="119" y="184"/>
                      <a:pt x="96" y="174"/>
                    </a:cubicBezTo>
                    <a:cubicBezTo>
                      <a:pt x="74" y="165"/>
                      <a:pt x="56" y="154"/>
                      <a:pt x="39" y="138"/>
                    </a:cubicBezTo>
                    <a:cubicBezTo>
                      <a:pt x="23" y="123"/>
                      <a:pt x="12" y="107"/>
                      <a:pt x="6" y="90"/>
                    </a:cubicBezTo>
                    <a:cubicBezTo>
                      <a:pt x="0" y="73"/>
                      <a:pt x="0" y="59"/>
                      <a:pt x="6" y="44"/>
                    </a:cubicBezTo>
                    <a:cubicBezTo>
                      <a:pt x="12" y="30"/>
                      <a:pt x="23" y="19"/>
                      <a:pt x="39" y="11"/>
                    </a:cubicBezTo>
                    <a:cubicBezTo>
                      <a:pt x="56" y="3"/>
                      <a:pt x="73" y="0"/>
                      <a:pt x="96" y="0"/>
                    </a:cubicBezTo>
                    <a:cubicBezTo>
                      <a:pt x="118" y="1"/>
                      <a:pt x="139" y="6"/>
                      <a:pt x="161" y="15"/>
                    </a:cubicBezTo>
                    <a:cubicBezTo>
                      <a:pt x="184" y="24"/>
                      <a:pt x="202" y="36"/>
                      <a:pt x="218" y="51"/>
                    </a:cubicBezTo>
                    <a:cubicBezTo>
                      <a:pt x="235" y="66"/>
                      <a:pt x="245" y="81"/>
                      <a:pt x="251" y="99"/>
                    </a:cubicBezTo>
                    <a:cubicBezTo>
                      <a:pt x="257" y="116"/>
                      <a:pt x="257" y="131"/>
                      <a:pt x="251" y="145"/>
                    </a:cubicBezTo>
                  </a:path>
                </a:pathLst>
              </a:custGeom>
              <a:solidFill>
                <a:schemeClr val="tx2">
                  <a:lumMod val="75000"/>
                </a:schemeClr>
              </a:solidFill>
              <a:ln>
                <a:noFill/>
              </a:ln>
              <a:effectLst/>
            </p:spPr>
            <p:txBody>
              <a:bodyPr wrap="none" anchor="ctr"/>
              <a:lstStyle/>
              <a:p>
                <a:endParaRPr lang="en-US"/>
              </a:p>
            </p:txBody>
          </p:sp>
          <p:sp>
            <p:nvSpPr>
              <p:cNvPr id="70" name="Freeform 132">
                <a:extLst>
                  <a:ext uri="{FF2B5EF4-FFF2-40B4-BE49-F238E27FC236}">
                    <a16:creationId xmlns:a16="http://schemas.microsoft.com/office/drawing/2014/main" id="{BDAF067C-605A-4E4B-9BC6-FA6FAB04086E}"/>
                  </a:ext>
                </a:extLst>
              </p:cNvPr>
              <p:cNvSpPr>
                <a:spLocks noChangeArrowheads="1"/>
              </p:cNvSpPr>
              <p:nvPr/>
            </p:nvSpPr>
            <p:spPr bwMode="auto">
              <a:xfrm>
                <a:off x="3796293" y="1174700"/>
                <a:ext cx="368220" cy="662796"/>
              </a:xfrm>
              <a:custGeom>
                <a:avLst/>
                <a:gdLst>
                  <a:gd name="T0" fmla="*/ 27 w 176"/>
                  <a:gd name="T1" fmla="*/ 304 h 316"/>
                  <a:gd name="T2" fmla="*/ 0 w 176"/>
                  <a:gd name="T3" fmla="*/ 293 h 316"/>
                  <a:gd name="T4" fmla="*/ 121 w 176"/>
                  <a:gd name="T5" fmla="*/ 0 h 316"/>
                  <a:gd name="T6" fmla="*/ 175 w 176"/>
                  <a:gd name="T7" fmla="*/ 22 h 316"/>
                  <a:gd name="T8" fmla="*/ 54 w 176"/>
                  <a:gd name="T9" fmla="*/ 315 h 316"/>
                  <a:gd name="T10" fmla="*/ 27 w 176"/>
                  <a:gd name="T11" fmla="*/ 304 h 316"/>
                </a:gdLst>
                <a:ahLst/>
                <a:cxnLst>
                  <a:cxn ang="0">
                    <a:pos x="T0" y="T1"/>
                  </a:cxn>
                  <a:cxn ang="0">
                    <a:pos x="T2" y="T3"/>
                  </a:cxn>
                  <a:cxn ang="0">
                    <a:pos x="T4" y="T5"/>
                  </a:cxn>
                  <a:cxn ang="0">
                    <a:pos x="T6" y="T7"/>
                  </a:cxn>
                  <a:cxn ang="0">
                    <a:pos x="T8" y="T9"/>
                  </a:cxn>
                  <a:cxn ang="0">
                    <a:pos x="T10" y="T11"/>
                  </a:cxn>
                </a:cxnLst>
                <a:rect l="0" t="0" r="r" b="b"/>
                <a:pathLst>
                  <a:path w="176" h="316">
                    <a:moveTo>
                      <a:pt x="27" y="304"/>
                    </a:moveTo>
                    <a:lnTo>
                      <a:pt x="0" y="293"/>
                    </a:lnTo>
                    <a:lnTo>
                      <a:pt x="121" y="0"/>
                    </a:lnTo>
                    <a:lnTo>
                      <a:pt x="175" y="22"/>
                    </a:lnTo>
                    <a:lnTo>
                      <a:pt x="54" y="315"/>
                    </a:lnTo>
                    <a:lnTo>
                      <a:pt x="27" y="304"/>
                    </a:lnTo>
                  </a:path>
                </a:pathLst>
              </a:custGeom>
              <a:solidFill>
                <a:schemeClr val="tx2">
                  <a:lumMod val="50000"/>
                </a:schemeClr>
              </a:solidFill>
              <a:ln>
                <a:noFill/>
              </a:ln>
              <a:effectLst/>
            </p:spPr>
            <p:txBody>
              <a:bodyPr wrap="none" anchor="ctr"/>
              <a:lstStyle/>
              <a:p>
                <a:endParaRPr lang="en-US"/>
              </a:p>
            </p:txBody>
          </p:sp>
          <p:sp>
            <p:nvSpPr>
              <p:cNvPr id="71" name="Freeform 133">
                <a:extLst>
                  <a:ext uri="{FF2B5EF4-FFF2-40B4-BE49-F238E27FC236}">
                    <a16:creationId xmlns:a16="http://schemas.microsoft.com/office/drawing/2014/main" id="{85FD384E-DA7B-4F43-841F-BC2AE79C552E}"/>
                  </a:ext>
                </a:extLst>
              </p:cNvPr>
              <p:cNvSpPr>
                <a:spLocks noChangeArrowheads="1"/>
              </p:cNvSpPr>
              <p:nvPr/>
            </p:nvSpPr>
            <p:spPr bwMode="auto">
              <a:xfrm>
                <a:off x="3851526" y="972179"/>
                <a:ext cx="543121" cy="395839"/>
              </a:xfrm>
              <a:custGeom>
                <a:avLst/>
                <a:gdLst>
                  <a:gd name="T0" fmla="*/ 6 w 258"/>
                  <a:gd name="T1" fmla="*/ 44 h 191"/>
                  <a:gd name="T2" fmla="*/ 39 w 258"/>
                  <a:gd name="T3" fmla="*/ 11 h 191"/>
                  <a:gd name="T4" fmla="*/ 95 w 258"/>
                  <a:gd name="T5" fmla="*/ 1 h 191"/>
                  <a:gd name="T6" fmla="*/ 161 w 258"/>
                  <a:gd name="T7" fmla="*/ 16 h 191"/>
                  <a:gd name="T8" fmla="*/ 218 w 258"/>
                  <a:gd name="T9" fmla="*/ 52 h 191"/>
                  <a:gd name="T10" fmla="*/ 251 w 258"/>
                  <a:gd name="T11" fmla="*/ 99 h 191"/>
                  <a:gd name="T12" fmla="*/ 251 w 258"/>
                  <a:gd name="T13" fmla="*/ 146 h 191"/>
                  <a:gd name="T14" fmla="*/ 218 w 258"/>
                  <a:gd name="T15" fmla="*/ 178 h 191"/>
                  <a:gd name="T16" fmla="*/ 161 w 258"/>
                  <a:gd name="T17" fmla="*/ 189 h 191"/>
                  <a:gd name="T18" fmla="*/ 95 w 258"/>
                  <a:gd name="T19" fmla="*/ 174 h 191"/>
                  <a:gd name="T20" fmla="*/ 39 w 258"/>
                  <a:gd name="T21" fmla="*/ 138 h 191"/>
                  <a:gd name="T22" fmla="*/ 6 w 258"/>
                  <a:gd name="T23" fmla="*/ 91 h 191"/>
                  <a:gd name="T24" fmla="*/ 6 w 258"/>
                  <a:gd name="T25" fmla="*/ 44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8" h="191">
                    <a:moveTo>
                      <a:pt x="6" y="44"/>
                    </a:moveTo>
                    <a:cubicBezTo>
                      <a:pt x="12" y="29"/>
                      <a:pt x="23" y="19"/>
                      <a:pt x="39" y="11"/>
                    </a:cubicBezTo>
                    <a:cubicBezTo>
                      <a:pt x="56" y="3"/>
                      <a:pt x="73" y="0"/>
                      <a:pt x="95" y="1"/>
                    </a:cubicBezTo>
                    <a:cubicBezTo>
                      <a:pt x="118" y="2"/>
                      <a:pt x="139" y="7"/>
                      <a:pt x="161" y="16"/>
                    </a:cubicBezTo>
                    <a:cubicBezTo>
                      <a:pt x="184" y="26"/>
                      <a:pt x="202" y="37"/>
                      <a:pt x="218" y="52"/>
                    </a:cubicBezTo>
                    <a:cubicBezTo>
                      <a:pt x="235" y="68"/>
                      <a:pt x="245" y="82"/>
                      <a:pt x="251" y="99"/>
                    </a:cubicBezTo>
                    <a:cubicBezTo>
                      <a:pt x="257" y="116"/>
                      <a:pt x="257" y="132"/>
                      <a:pt x="251" y="146"/>
                    </a:cubicBezTo>
                    <a:cubicBezTo>
                      <a:pt x="245" y="161"/>
                      <a:pt x="235" y="171"/>
                      <a:pt x="218" y="178"/>
                    </a:cubicBezTo>
                    <a:cubicBezTo>
                      <a:pt x="202" y="186"/>
                      <a:pt x="184" y="190"/>
                      <a:pt x="161" y="189"/>
                    </a:cubicBezTo>
                    <a:cubicBezTo>
                      <a:pt x="139" y="188"/>
                      <a:pt x="118" y="184"/>
                      <a:pt x="95" y="174"/>
                    </a:cubicBezTo>
                    <a:cubicBezTo>
                      <a:pt x="73" y="165"/>
                      <a:pt x="56" y="154"/>
                      <a:pt x="39" y="138"/>
                    </a:cubicBezTo>
                    <a:cubicBezTo>
                      <a:pt x="23" y="123"/>
                      <a:pt x="12" y="108"/>
                      <a:pt x="6" y="91"/>
                    </a:cubicBezTo>
                    <a:cubicBezTo>
                      <a:pt x="0" y="73"/>
                      <a:pt x="0" y="59"/>
                      <a:pt x="6" y="44"/>
                    </a:cubicBezTo>
                  </a:path>
                </a:pathLst>
              </a:custGeom>
              <a:solidFill>
                <a:schemeClr val="tx2">
                  <a:lumMod val="75000"/>
                </a:schemeClr>
              </a:solidFill>
              <a:ln>
                <a:noFill/>
              </a:ln>
              <a:effectLst/>
            </p:spPr>
            <p:txBody>
              <a:bodyPr wrap="none" anchor="ctr"/>
              <a:lstStyle/>
              <a:p>
                <a:endParaRPr lang="en-US"/>
              </a:p>
            </p:txBody>
          </p:sp>
          <p:sp>
            <p:nvSpPr>
              <p:cNvPr id="72" name="Freeform 134">
                <a:extLst>
                  <a:ext uri="{FF2B5EF4-FFF2-40B4-BE49-F238E27FC236}">
                    <a16:creationId xmlns:a16="http://schemas.microsoft.com/office/drawing/2014/main" id="{F4B5265A-0BE4-164A-9876-6FE2C6A7AD81}"/>
                  </a:ext>
                </a:extLst>
              </p:cNvPr>
              <p:cNvSpPr>
                <a:spLocks noChangeArrowheads="1"/>
              </p:cNvSpPr>
              <p:nvPr/>
            </p:nvSpPr>
            <p:spPr bwMode="auto">
              <a:xfrm>
                <a:off x="1623795" y="1460073"/>
                <a:ext cx="3369212" cy="3369212"/>
              </a:xfrm>
              <a:custGeom>
                <a:avLst/>
                <a:gdLst>
                  <a:gd name="T0" fmla="*/ 1613 w 1614"/>
                  <a:gd name="T1" fmla="*/ 806 h 1613"/>
                  <a:gd name="T2" fmla="*/ 1505 w 1614"/>
                  <a:gd name="T3" fmla="*/ 1209 h 1613"/>
                  <a:gd name="T4" fmla="*/ 1210 w 1614"/>
                  <a:gd name="T5" fmla="*/ 1504 h 1613"/>
                  <a:gd name="T6" fmla="*/ 806 w 1614"/>
                  <a:gd name="T7" fmla="*/ 1612 h 1613"/>
                  <a:gd name="T8" fmla="*/ 403 w 1614"/>
                  <a:gd name="T9" fmla="*/ 1504 h 1613"/>
                  <a:gd name="T10" fmla="*/ 108 w 1614"/>
                  <a:gd name="T11" fmla="*/ 1209 h 1613"/>
                  <a:gd name="T12" fmla="*/ 0 w 1614"/>
                  <a:gd name="T13" fmla="*/ 806 h 1613"/>
                  <a:gd name="T14" fmla="*/ 108 w 1614"/>
                  <a:gd name="T15" fmla="*/ 403 h 1613"/>
                  <a:gd name="T16" fmla="*/ 403 w 1614"/>
                  <a:gd name="T17" fmla="*/ 108 h 1613"/>
                  <a:gd name="T18" fmla="*/ 806 w 1614"/>
                  <a:gd name="T19" fmla="*/ 0 h 1613"/>
                  <a:gd name="T20" fmla="*/ 1210 w 1614"/>
                  <a:gd name="T21" fmla="*/ 108 h 1613"/>
                  <a:gd name="T22" fmla="*/ 1505 w 1614"/>
                  <a:gd name="T23" fmla="*/ 403 h 1613"/>
                  <a:gd name="T24" fmla="*/ 1613 w 1614"/>
                  <a:gd name="T25" fmla="*/ 806 h 1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14" h="1613">
                    <a:moveTo>
                      <a:pt x="1613" y="806"/>
                    </a:moveTo>
                    <a:cubicBezTo>
                      <a:pt x="1613" y="954"/>
                      <a:pt x="1579" y="1081"/>
                      <a:pt x="1505" y="1209"/>
                    </a:cubicBezTo>
                    <a:cubicBezTo>
                      <a:pt x="1431" y="1338"/>
                      <a:pt x="1339" y="1430"/>
                      <a:pt x="1210" y="1504"/>
                    </a:cubicBezTo>
                    <a:cubicBezTo>
                      <a:pt x="1082" y="1579"/>
                      <a:pt x="955" y="1612"/>
                      <a:pt x="806" y="1612"/>
                    </a:cubicBezTo>
                    <a:cubicBezTo>
                      <a:pt x="658" y="1612"/>
                      <a:pt x="532" y="1579"/>
                      <a:pt x="403" y="1504"/>
                    </a:cubicBezTo>
                    <a:cubicBezTo>
                      <a:pt x="275" y="1430"/>
                      <a:pt x="182" y="1338"/>
                      <a:pt x="108" y="1209"/>
                    </a:cubicBezTo>
                    <a:cubicBezTo>
                      <a:pt x="34" y="1081"/>
                      <a:pt x="0" y="954"/>
                      <a:pt x="0" y="806"/>
                    </a:cubicBezTo>
                    <a:cubicBezTo>
                      <a:pt x="0" y="658"/>
                      <a:pt x="34" y="532"/>
                      <a:pt x="108" y="403"/>
                    </a:cubicBezTo>
                    <a:cubicBezTo>
                      <a:pt x="182" y="275"/>
                      <a:pt x="275" y="182"/>
                      <a:pt x="403" y="108"/>
                    </a:cubicBezTo>
                    <a:cubicBezTo>
                      <a:pt x="532" y="34"/>
                      <a:pt x="658" y="0"/>
                      <a:pt x="806" y="0"/>
                    </a:cubicBezTo>
                    <a:cubicBezTo>
                      <a:pt x="955" y="0"/>
                      <a:pt x="1082" y="34"/>
                      <a:pt x="1210" y="108"/>
                    </a:cubicBezTo>
                    <a:cubicBezTo>
                      <a:pt x="1339" y="182"/>
                      <a:pt x="1431" y="275"/>
                      <a:pt x="1505" y="403"/>
                    </a:cubicBezTo>
                    <a:cubicBezTo>
                      <a:pt x="1579" y="532"/>
                      <a:pt x="1613" y="658"/>
                      <a:pt x="1613" y="806"/>
                    </a:cubicBezTo>
                  </a:path>
                </a:pathLst>
              </a:custGeom>
              <a:solidFill>
                <a:schemeClr val="tx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73" name="Freeform 135">
                <a:extLst>
                  <a:ext uri="{FF2B5EF4-FFF2-40B4-BE49-F238E27FC236}">
                    <a16:creationId xmlns:a16="http://schemas.microsoft.com/office/drawing/2014/main" id="{951B750D-CA5D-0744-9791-3BF2E1B4DABD}"/>
                  </a:ext>
                </a:extLst>
              </p:cNvPr>
              <p:cNvSpPr>
                <a:spLocks noChangeArrowheads="1"/>
              </p:cNvSpPr>
              <p:nvPr/>
            </p:nvSpPr>
            <p:spPr bwMode="auto">
              <a:xfrm>
                <a:off x="3271576" y="1662594"/>
                <a:ext cx="395839" cy="395833"/>
              </a:xfrm>
              <a:custGeom>
                <a:avLst/>
                <a:gdLst>
                  <a:gd name="T0" fmla="*/ 188 w 189"/>
                  <a:gd name="T1" fmla="*/ 94 h 190"/>
                  <a:gd name="T2" fmla="*/ 176 w 189"/>
                  <a:gd name="T3" fmla="*/ 141 h 190"/>
                  <a:gd name="T4" fmla="*/ 141 w 189"/>
                  <a:gd name="T5" fmla="*/ 176 h 190"/>
                  <a:gd name="T6" fmla="*/ 94 w 189"/>
                  <a:gd name="T7" fmla="*/ 189 h 190"/>
                  <a:gd name="T8" fmla="*/ 47 w 189"/>
                  <a:gd name="T9" fmla="*/ 176 h 190"/>
                  <a:gd name="T10" fmla="*/ 12 w 189"/>
                  <a:gd name="T11" fmla="*/ 141 h 190"/>
                  <a:gd name="T12" fmla="*/ 0 w 189"/>
                  <a:gd name="T13" fmla="*/ 94 h 190"/>
                  <a:gd name="T14" fmla="*/ 12 w 189"/>
                  <a:gd name="T15" fmla="*/ 47 h 190"/>
                  <a:gd name="T16" fmla="*/ 47 w 189"/>
                  <a:gd name="T17" fmla="*/ 12 h 190"/>
                  <a:gd name="T18" fmla="*/ 94 w 189"/>
                  <a:gd name="T19" fmla="*/ 0 h 190"/>
                  <a:gd name="T20" fmla="*/ 141 w 189"/>
                  <a:gd name="T21" fmla="*/ 12 h 190"/>
                  <a:gd name="T22" fmla="*/ 176 w 189"/>
                  <a:gd name="T23" fmla="*/ 47 h 190"/>
                  <a:gd name="T24" fmla="*/ 188 w 189"/>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9" h="190">
                    <a:moveTo>
                      <a:pt x="188" y="94"/>
                    </a:moveTo>
                    <a:cubicBezTo>
                      <a:pt x="188" y="112"/>
                      <a:pt x="185" y="126"/>
                      <a:pt x="176" y="141"/>
                    </a:cubicBezTo>
                    <a:cubicBezTo>
                      <a:pt x="167" y="156"/>
                      <a:pt x="156" y="167"/>
                      <a:pt x="141" y="176"/>
                    </a:cubicBezTo>
                    <a:cubicBezTo>
                      <a:pt x="126" y="185"/>
                      <a:pt x="111" y="189"/>
                      <a:pt x="94" y="189"/>
                    </a:cubicBezTo>
                    <a:cubicBezTo>
                      <a:pt x="77" y="189"/>
                      <a:pt x="62" y="185"/>
                      <a:pt x="47" y="176"/>
                    </a:cubicBezTo>
                    <a:cubicBezTo>
                      <a:pt x="32" y="167"/>
                      <a:pt x="21" y="156"/>
                      <a:pt x="12" y="141"/>
                    </a:cubicBezTo>
                    <a:cubicBezTo>
                      <a:pt x="4" y="126"/>
                      <a:pt x="0" y="112"/>
                      <a:pt x="0" y="94"/>
                    </a:cubicBezTo>
                    <a:cubicBezTo>
                      <a:pt x="0" y="77"/>
                      <a:pt x="4" y="62"/>
                      <a:pt x="12" y="47"/>
                    </a:cubicBezTo>
                    <a:cubicBezTo>
                      <a:pt x="21" y="32"/>
                      <a:pt x="32" y="21"/>
                      <a:pt x="47" y="12"/>
                    </a:cubicBezTo>
                    <a:cubicBezTo>
                      <a:pt x="62" y="4"/>
                      <a:pt x="77" y="0"/>
                      <a:pt x="94" y="0"/>
                    </a:cubicBezTo>
                    <a:cubicBezTo>
                      <a:pt x="111" y="0"/>
                      <a:pt x="126" y="4"/>
                      <a:pt x="141" y="12"/>
                    </a:cubicBezTo>
                    <a:cubicBezTo>
                      <a:pt x="156" y="21"/>
                      <a:pt x="167" y="32"/>
                      <a:pt x="176" y="47"/>
                    </a:cubicBezTo>
                    <a:cubicBezTo>
                      <a:pt x="185" y="62"/>
                      <a:pt x="188" y="77"/>
                      <a:pt x="188" y="94"/>
                    </a:cubicBezTo>
                  </a:path>
                </a:pathLst>
              </a:custGeom>
              <a:solidFill>
                <a:schemeClr val="tx2">
                  <a:lumMod val="75000"/>
                </a:schemeClr>
              </a:solidFill>
              <a:ln>
                <a:noFill/>
              </a:ln>
              <a:effectLst/>
            </p:spPr>
            <p:txBody>
              <a:bodyPr wrap="none" anchor="ctr"/>
              <a:lstStyle/>
              <a:p>
                <a:endParaRPr lang="en-US"/>
              </a:p>
            </p:txBody>
          </p:sp>
          <p:sp>
            <p:nvSpPr>
              <p:cNvPr id="74" name="Freeform 136">
                <a:extLst>
                  <a:ext uri="{FF2B5EF4-FFF2-40B4-BE49-F238E27FC236}">
                    <a16:creationId xmlns:a16="http://schemas.microsoft.com/office/drawing/2014/main" id="{7DB10F4A-BDD1-C845-8D7C-02AC35310860}"/>
                  </a:ext>
                </a:extLst>
              </p:cNvPr>
              <p:cNvSpPr>
                <a:spLocks noChangeArrowheads="1"/>
              </p:cNvSpPr>
              <p:nvPr/>
            </p:nvSpPr>
            <p:spPr bwMode="auto">
              <a:xfrm>
                <a:off x="2664013" y="4120459"/>
                <a:ext cx="395839" cy="395839"/>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2"/>
                      <a:pt x="13" y="47"/>
                    </a:cubicBezTo>
                    <a:cubicBezTo>
                      <a:pt x="22" y="32"/>
                      <a:pt x="32" y="22"/>
                      <a:pt x="47" y="13"/>
                    </a:cubicBezTo>
                    <a:cubicBezTo>
                      <a:pt x="62" y="5"/>
                      <a:pt x="77" y="0"/>
                      <a:pt x="95" y="0"/>
                    </a:cubicBezTo>
                    <a:cubicBezTo>
                      <a:pt x="112" y="0"/>
                      <a:pt x="127" y="5"/>
                      <a:pt x="142" y="13"/>
                    </a:cubicBezTo>
                    <a:cubicBezTo>
                      <a:pt x="157" y="22"/>
                      <a:pt x="168" y="32"/>
                      <a:pt x="176" y="47"/>
                    </a:cubicBezTo>
                    <a:cubicBezTo>
                      <a:pt x="185" y="62"/>
                      <a:pt x="189" y="77"/>
                      <a:pt x="189" y="95"/>
                    </a:cubicBezTo>
                  </a:path>
                </a:pathLst>
              </a:custGeom>
              <a:solidFill>
                <a:schemeClr val="tx2">
                  <a:lumMod val="75000"/>
                </a:schemeClr>
              </a:solidFill>
              <a:ln>
                <a:noFill/>
              </a:ln>
              <a:effectLst/>
            </p:spPr>
            <p:txBody>
              <a:bodyPr wrap="none" anchor="ctr"/>
              <a:lstStyle/>
              <a:p>
                <a:endParaRPr lang="en-US"/>
              </a:p>
            </p:txBody>
          </p:sp>
          <p:sp>
            <p:nvSpPr>
              <p:cNvPr id="75" name="Freeform 137">
                <a:extLst>
                  <a:ext uri="{FF2B5EF4-FFF2-40B4-BE49-F238E27FC236}">
                    <a16:creationId xmlns:a16="http://schemas.microsoft.com/office/drawing/2014/main" id="{03479ED3-4FD6-154D-B76F-6554283BCD40}"/>
                  </a:ext>
                </a:extLst>
              </p:cNvPr>
              <p:cNvSpPr>
                <a:spLocks noChangeArrowheads="1"/>
              </p:cNvSpPr>
              <p:nvPr/>
            </p:nvSpPr>
            <p:spPr bwMode="auto">
              <a:xfrm>
                <a:off x="3455686" y="3503694"/>
                <a:ext cx="395839" cy="395833"/>
              </a:xfrm>
              <a:custGeom>
                <a:avLst/>
                <a:gdLst>
                  <a:gd name="T0" fmla="*/ 189 w 190"/>
                  <a:gd name="T1" fmla="*/ 95 h 190"/>
                  <a:gd name="T2" fmla="*/ 176 w 190"/>
                  <a:gd name="T3" fmla="*/ 142 h 190"/>
                  <a:gd name="T4" fmla="*/ 142 w 190"/>
                  <a:gd name="T5" fmla="*/ 176 h 190"/>
                  <a:gd name="T6" fmla="*/ 94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4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7" y="157"/>
                      <a:pt x="157" y="168"/>
                      <a:pt x="142" y="176"/>
                    </a:cubicBezTo>
                    <a:cubicBezTo>
                      <a:pt x="127" y="185"/>
                      <a:pt x="112" y="189"/>
                      <a:pt x="94" y="189"/>
                    </a:cubicBezTo>
                    <a:cubicBezTo>
                      <a:pt x="77"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4" y="0"/>
                    </a:cubicBezTo>
                    <a:cubicBezTo>
                      <a:pt x="112" y="0"/>
                      <a:pt x="127" y="4"/>
                      <a:pt x="142" y="13"/>
                    </a:cubicBezTo>
                    <a:cubicBezTo>
                      <a:pt x="157" y="22"/>
                      <a:pt x="167"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76" name="Freeform 138">
                <a:extLst>
                  <a:ext uri="{FF2B5EF4-FFF2-40B4-BE49-F238E27FC236}">
                    <a16:creationId xmlns:a16="http://schemas.microsoft.com/office/drawing/2014/main" id="{D48FD1DB-A7C9-904A-9054-2B0C30F227CD}"/>
                  </a:ext>
                </a:extLst>
              </p:cNvPr>
              <p:cNvSpPr>
                <a:spLocks noChangeArrowheads="1"/>
              </p:cNvSpPr>
              <p:nvPr/>
            </p:nvSpPr>
            <p:spPr bwMode="auto">
              <a:xfrm>
                <a:off x="1817108" y="2969775"/>
                <a:ext cx="395839" cy="395833"/>
              </a:xfrm>
              <a:custGeom>
                <a:avLst/>
                <a:gdLst>
                  <a:gd name="T0" fmla="*/ 189 w 190"/>
                  <a:gd name="T1" fmla="*/ 95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5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5"/>
                    </a:moveTo>
                    <a:cubicBezTo>
                      <a:pt x="189" y="112"/>
                      <a:pt x="185" y="127"/>
                      <a:pt x="176" y="142"/>
                    </a:cubicBezTo>
                    <a:cubicBezTo>
                      <a:pt x="168" y="157"/>
                      <a:pt x="157" y="168"/>
                      <a:pt x="142" y="176"/>
                    </a:cubicBezTo>
                    <a:cubicBezTo>
                      <a:pt x="127" y="185"/>
                      <a:pt x="113" y="189"/>
                      <a:pt x="95" y="189"/>
                    </a:cubicBezTo>
                    <a:cubicBezTo>
                      <a:pt x="78" y="189"/>
                      <a:pt x="62" y="185"/>
                      <a:pt x="47" y="176"/>
                    </a:cubicBezTo>
                    <a:cubicBezTo>
                      <a:pt x="32" y="168"/>
                      <a:pt x="22" y="157"/>
                      <a:pt x="13" y="142"/>
                    </a:cubicBezTo>
                    <a:cubicBezTo>
                      <a:pt x="5" y="127"/>
                      <a:pt x="0" y="113"/>
                      <a:pt x="0" y="95"/>
                    </a:cubicBezTo>
                    <a:cubicBezTo>
                      <a:pt x="0" y="78"/>
                      <a:pt x="5" y="63"/>
                      <a:pt x="13" y="47"/>
                    </a:cubicBezTo>
                    <a:cubicBezTo>
                      <a:pt x="22" y="32"/>
                      <a:pt x="32" y="22"/>
                      <a:pt x="47" y="13"/>
                    </a:cubicBezTo>
                    <a:cubicBezTo>
                      <a:pt x="62" y="4"/>
                      <a:pt x="77" y="0"/>
                      <a:pt x="95" y="0"/>
                    </a:cubicBezTo>
                    <a:cubicBezTo>
                      <a:pt x="112" y="0"/>
                      <a:pt x="127" y="4"/>
                      <a:pt x="142" y="13"/>
                    </a:cubicBezTo>
                    <a:cubicBezTo>
                      <a:pt x="157" y="22"/>
                      <a:pt x="168" y="32"/>
                      <a:pt x="176" y="47"/>
                    </a:cubicBezTo>
                    <a:cubicBezTo>
                      <a:pt x="185" y="63"/>
                      <a:pt x="189" y="77"/>
                      <a:pt x="189" y="95"/>
                    </a:cubicBezTo>
                  </a:path>
                </a:pathLst>
              </a:custGeom>
              <a:solidFill>
                <a:schemeClr val="tx2">
                  <a:lumMod val="75000"/>
                </a:schemeClr>
              </a:solidFill>
              <a:ln>
                <a:noFill/>
              </a:ln>
              <a:effectLst/>
            </p:spPr>
            <p:txBody>
              <a:bodyPr wrap="none" anchor="ctr"/>
              <a:lstStyle/>
              <a:p>
                <a:endParaRPr lang="en-US"/>
              </a:p>
            </p:txBody>
          </p:sp>
          <p:sp>
            <p:nvSpPr>
              <p:cNvPr id="77" name="Freeform 139">
                <a:extLst>
                  <a:ext uri="{FF2B5EF4-FFF2-40B4-BE49-F238E27FC236}">
                    <a16:creationId xmlns:a16="http://schemas.microsoft.com/office/drawing/2014/main" id="{350AA4E1-0915-9B46-A39F-B1F7F4BF981D}"/>
                  </a:ext>
                </a:extLst>
              </p:cNvPr>
              <p:cNvSpPr>
                <a:spLocks noChangeArrowheads="1"/>
              </p:cNvSpPr>
              <p:nvPr/>
            </p:nvSpPr>
            <p:spPr bwMode="auto">
              <a:xfrm>
                <a:off x="4495910" y="3052621"/>
                <a:ext cx="395833" cy="395839"/>
              </a:xfrm>
              <a:custGeom>
                <a:avLst/>
                <a:gdLst>
                  <a:gd name="T0" fmla="*/ 189 w 190"/>
                  <a:gd name="T1" fmla="*/ 94 h 190"/>
                  <a:gd name="T2" fmla="*/ 176 w 190"/>
                  <a:gd name="T3" fmla="*/ 142 h 190"/>
                  <a:gd name="T4" fmla="*/ 142 w 190"/>
                  <a:gd name="T5" fmla="*/ 176 h 190"/>
                  <a:gd name="T6" fmla="*/ 95 w 190"/>
                  <a:gd name="T7" fmla="*/ 189 h 190"/>
                  <a:gd name="T8" fmla="*/ 47 w 190"/>
                  <a:gd name="T9" fmla="*/ 176 h 190"/>
                  <a:gd name="T10" fmla="*/ 13 w 190"/>
                  <a:gd name="T11" fmla="*/ 142 h 190"/>
                  <a:gd name="T12" fmla="*/ 0 w 190"/>
                  <a:gd name="T13" fmla="*/ 94 h 190"/>
                  <a:gd name="T14" fmla="*/ 13 w 190"/>
                  <a:gd name="T15" fmla="*/ 47 h 190"/>
                  <a:gd name="T16" fmla="*/ 47 w 190"/>
                  <a:gd name="T17" fmla="*/ 13 h 190"/>
                  <a:gd name="T18" fmla="*/ 95 w 190"/>
                  <a:gd name="T19" fmla="*/ 0 h 190"/>
                  <a:gd name="T20" fmla="*/ 142 w 190"/>
                  <a:gd name="T21" fmla="*/ 13 h 190"/>
                  <a:gd name="T22" fmla="*/ 176 w 190"/>
                  <a:gd name="T23" fmla="*/ 47 h 190"/>
                  <a:gd name="T24" fmla="*/ 189 w 190"/>
                  <a:gd name="T25" fmla="*/ 9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0" h="190">
                    <a:moveTo>
                      <a:pt x="189" y="94"/>
                    </a:moveTo>
                    <a:cubicBezTo>
                      <a:pt x="189" y="112"/>
                      <a:pt x="185" y="127"/>
                      <a:pt x="176" y="142"/>
                    </a:cubicBezTo>
                    <a:cubicBezTo>
                      <a:pt x="168" y="157"/>
                      <a:pt x="157" y="168"/>
                      <a:pt x="142" y="176"/>
                    </a:cubicBezTo>
                    <a:cubicBezTo>
                      <a:pt x="127" y="185"/>
                      <a:pt x="113" y="189"/>
                      <a:pt x="95" y="189"/>
                    </a:cubicBezTo>
                    <a:cubicBezTo>
                      <a:pt x="78" y="189"/>
                      <a:pt x="63" y="185"/>
                      <a:pt x="47" y="176"/>
                    </a:cubicBezTo>
                    <a:cubicBezTo>
                      <a:pt x="32" y="168"/>
                      <a:pt x="22" y="157"/>
                      <a:pt x="13" y="142"/>
                    </a:cubicBezTo>
                    <a:cubicBezTo>
                      <a:pt x="4" y="127"/>
                      <a:pt x="0" y="112"/>
                      <a:pt x="0" y="94"/>
                    </a:cubicBezTo>
                    <a:cubicBezTo>
                      <a:pt x="0" y="77"/>
                      <a:pt x="4" y="62"/>
                      <a:pt x="13" y="47"/>
                    </a:cubicBezTo>
                    <a:cubicBezTo>
                      <a:pt x="22" y="32"/>
                      <a:pt x="32" y="22"/>
                      <a:pt x="47" y="13"/>
                    </a:cubicBezTo>
                    <a:cubicBezTo>
                      <a:pt x="63" y="5"/>
                      <a:pt x="77" y="0"/>
                      <a:pt x="95" y="0"/>
                    </a:cubicBezTo>
                    <a:cubicBezTo>
                      <a:pt x="112" y="0"/>
                      <a:pt x="127" y="5"/>
                      <a:pt x="142" y="13"/>
                    </a:cubicBezTo>
                    <a:cubicBezTo>
                      <a:pt x="157" y="22"/>
                      <a:pt x="168" y="32"/>
                      <a:pt x="176" y="47"/>
                    </a:cubicBezTo>
                    <a:cubicBezTo>
                      <a:pt x="185" y="62"/>
                      <a:pt x="189" y="77"/>
                      <a:pt x="189" y="94"/>
                    </a:cubicBezTo>
                  </a:path>
                </a:pathLst>
              </a:custGeom>
              <a:solidFill>
                <a:schemeClr val="tx2">
                  <a:lumMod val="75000"/>
                </a:schemeClr>
              </a:solidFill>
              <a:ln>
                <a:noFill/>
              </a:ln>
              <a:effectLst/>
            </p:spPr>
            <p:txBody>
              <a:bodyPr wrap="none" anchor="ctr"/>
              <a:lstStyle/>
              <a:p>
                <a:endParaRPr lang="en-US"/>
              </a:p>
            </p:txBody>
          </p:sp>
          <p:sp>
            <p:nvSpPr>
              <p:cNvPr id="78" name="Freeform 140">
                <a:extLst>
                  <a:ext uri="{FF2B5EF4-FFF2-40B4-BE49-F238E27FC236}">
                    <a16:creationId xmlns:a16="http://schemas.microsoft.com/office/drawing/2014/main" id="{E78E575D-B878-0A4E-8B6F-E6E3EA06950F}"/>
                  </a:ext>
                </a:extLst>
              </p:cNvPr>
              <p:cNvSpPr>
                <a:spLocks noChangeArrowheads="1"/>
              </p:cNvSpPr>
              <p:nvPr/>
            </p:nvSpPr>
            <p:spPr bwMode="auto">
              <a:xfrm>
                <a:off x="3685827" y="2399034"/>
                <a:ext cx="515508" cy="515508"/>
              </a:xfrm>
              <a:custGeom>
                <a:avLst/>
                <a:gdLst>
                  <a:gd name="T0" fmla="*/ 246 w 247"/>
                  <a:gd name="T1" fmla="*/ 122 h 246"/>
                  <a:gd name="T2" fmla="*/ 229 w 247"/>
                  <a:gd name="T3" fmla="*/ 184 h 246"/>
                  <a:gd name="T4" fmla="*/ 184 w 247"/>
                  <a:gd name="T5" fmla="*/ 229 h 246"/>
                  <a:gd name="T6" fmla="*/ 123 w 247"/>
                  <a:gd name="T7" fmla="*/ 245 h 246"/>
                  <a:gd name="T8" fmla="*/ 62 w 247"/>
                  <a:gd name="T9" fmla="*/ 229 h 246"/>
                  <a:gd name="T10" fmla="*/ 17 w 247"/>
                  <a:gd name="T11" fmla="*/ 184 h 246"/>
                  <a:gd name="T12" fmla="*/ 0 w 247"/>
                  <a:gd name="T13" fmla="*/ 122 h 246"/>
                  <a:gd name="T14" fmla="*/ 17 w 247"/>
                  <a:gd name="T15" fmla="*/ 61 h 246"/>
                  <a:gd name="T16" fmla="*/ 62 w 247"/>
                  <a:gd name="T17" fmla="*/ 16 h 246"/>
                  <a:gd name="T18" fmla="*/ 123 w 247"/>
                  <a:gd name="T19" fmla="*/ 0 h 246"/>
                  <a:gd name="T20" fmla="*/ 184 w 247"/>
                  <a:gd name="T21" fmla="*/ 16 h 246"/>
                  <a:gd name="T22" fmla="*/ 229 w 247"/>
                  <a:gd name="T23" fmla="*/ 61 h 246"/>
                  <a:gd name="T24" fmla="*/ 246 w 247"/>
                  <a:gd name="T25" fmla="*/ 12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46">
                    <a:moveTo>
                      <a:pt x="246" y="122"/>
                    </a:moveTo>
                    <a:cubicBezTo>
                      <a:pt x="246" y="145"/>
                      <a:pt x="241" y="165"/>
                      <a:pt x="229" y="184"/>
                    </a:cubicBezTo>
                    <a:cubicBezTo>
                      <a:pt x="218" y="204"/>
                      <a:pt x="204" y="218"/>
                      <a:pt x="184" y="229"/>
                    </a:cubicBezTo>
                    <a:cubicBezTo>
                      <a:pt x="165" y="241"/>
                      <a:pt x="146" y="245"/>
                      <a:pt x="123" y="245"/>
                    </a:cubicBezTo>
                    <a:cubicBezTo>
                      <a:pt x="100" y="245"/>
                      <a:pt x="82" y="241"/>
                      <a:pt x="62" y="229"/>
                    </a:cubicBezTo>
                    <a:cubicBezTo>
                      <a:pt x="43" y="218"/>
                      <a:pt x="29" y="204"/>
                      <a:pt x="17" y="184"/>
                    </a:cubicBezTo>
                    <a:cubicBezTo>
                      <a:pt x="6" y="165"/>
                      <a:pt x="0" y="145"/>
                      <a:pt x="0" y="122"/>
                    </a:cubicBezTo>
                    <a:cubicBezTo>
                      <a:pt x="0" y="100"/>
                      <a:pt x="6" y="81"/>
                      <a:pt x="17" y="61"/>
                    </a:cubicBezTo>
                    <a:cubicBezTo>
                      <a:pt x="29" y="42"/>
                      <a:pt x="43" y="27"/>
                      <a:pt x="62" y="16"/>
                    </a:cubicBezTo>
                    <a:cubicBezTo>
                      <a:pt x="82" y="5"/>
                      <a:pt x="100" y="0"/>
                      <a:pt x="123" y="0"/>
                    </a:cubicBezTo>
                    <a:cubicBezTo>
                      <a:pt x="146" y="0"/>
                      <a:pt x="165" y="5"/>
                      <a:pt x="184" y="16"/>
                    </a:cubicBezTo>
                    <a:cubicBezTo>
                      <a:pt x="204" y="27"/>
                      <a:pt x="218" y="42"/>
                      <a:pt x="229" y="61"/>
                    </a:cubicBezTo>
                    <a:cubicBezTo>
                      <a:pt x="241" y="81"/>
                      <a:pt x="246" y="100"/>
                      <a:pt x="246" y="122"/>
                    </a:cubicBezTo>
                  </a:path>
                </a:pathLst>
              </a:custGeom>
              <a:solidFill>
                <a:schemeClr val="tx2">
                  <a:lumMod val="75000"/>
                </a:schemeClr>
              </a:solidFill>
              <a:ln>
                <a:noFill/>
              </a:ln>
              <a:effectLst/>
            </p:spPr>
            <p:txBody>
              <a:bodyPr wrap="none" anchor="ctr"/>
              <a:lstStyle/>
              <a:p>
                <a:endParaRPr lang="en-US"/>
              </a:p>
            </p:txBody>
          </p:sp>
          <p:sp>
            <p:nvSpPr>
              <p:cNvPr id="79" name="Freeform 141">
                <a:extLst>
                  <a:ext uri="{FF2B5EF4-FFF2-40B4-BE49-F238E27FC236}">
                    <a16:creationId xmlns:a16="http://schemas.microsoft.com/office/drawing/2014/main" id="{74552254-EE49-274D-A0C1-4329B77A2834}"/>
                  </a:ext>
                </a:extLst>
              </p:cNvPr>
              <p:cNvSpPr>
                <a:spLocks noChangeArrowheads="1"/>
              </p:cNvSpPr>
              <p:nvPr/>
            </p:nvSpPr>
            <p:spPr bwMode="auto">
              <a:xfrm>
                <a:off x="2452290" y="2021606"/>
                <a:ext cx="377422" cy="377428"/>
              </a:xfrm>
              <a:custGeom>
                <a:avLst/>
                <a:gdLst>
                  <a:gd name="T0" fmla="*/ 179 w 180"/>
                  <a:gd name="T1" fmla="*/ 89 h 179"/>
                  <a:gd name="T2" fmla="*/ 167 w 180"/>
                  <a:gd name="T3" fmla="*/ 134 h 179"/>
                  <a:gd name="T4" fmla="*/ 134 w 180"/>
                  <a:gd name="T5" fmla="*/ 166 h 179"/>
                  <a:gd name="T6" fmla="*/ 90 w 180"/>
                  <a:gd name="T7" fmla="*/ 178 h 179"/>
                  <a:gd name="T8" fmla="*/ 45 w 180"/>
                  <a:gd name="T9" fmla="*/ 166 h 179"/>
                  <a:gd name="T10" fmla="*/ 12 w 180"/>
                  <a:gd name="T11" fmla="*/ 134 h 179"/>
                  <a:gd name="T12" fmla="*/ 0 w 180"/>
                  <a:gd name="T13" fmla="*/ 89 h 179"/>
                  <a:gd name="T14" fmla="*/ 12 w 180"/>
                  <a:gd name="T15" fmla="*/ 44 h 179"/>
                  <a:gd name="T16" fmla="*/ 45 w 180"/>
                  <a:gd name="T17" fmla="*/ 12 h 179"/>
                  <a:gd name="T18" fmla="*/ 90 w 180"/>
                  <a:gd name="T19" fmla="*/ 0 h 179"/>
                  <a:gd name="T20" fmla="*/ 134 w 180"/>
                  <a:gd name="T21" fmla="*/ 12 h 179"/>
                  <a:gd name="T22" fmla="*/ 167 w 180"/>
                  <a:gd name="T23" fmla="*/ 44 h 179"/>
                  <a:gd name="T24" fmla="*/ 179 w 180"/>
                  <a:gd name="T25" fmla="*/ 8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179">
                    <a:moveTo>
                      <a:pt x="179" y="89"/>
                    </a:moveTo>
                    <a:cubicBezTo>
                      <a:pt x="179" y="105"/>
                      <a:pt x="175" y="120"/>
                      <a:pt x="167" y="134"/>
                    </a:cubicBezTo>
                    <a:cubicBezTo>
                      <a:pt x="159" y="149"/>
                      <a:pt x="148" y="158"/>
                      <a:pt x="134" y="166"/>
                    </a:cubicBezTo>
                    <a:cubicBezTo>
                      <a:pt x="120" y="174"/>
                      <a:pt x="107" y="178"/>
                      <a:pt x="90" y="178"/>
                    </a:cubicBezTo>
                    <a:cubicBezTo>
                      <a:pt x="74" y="178"/>
                      <a:pt x="59" y="174"/>
                      <a:pt x="45" y="166"/>
                    </a:cubicBezTo>
                    <a:cubicBezTo>
                      <a:pt x="31" y="158"/>
                      <a:pt x="21" y="149"/>
                      <a:pt x="12" y="134"/>
                    </a:cubicBezTo>
                    <a:cubicBezTo>
                      <a:pt x="4" y="120"/>
                      <a:pt x="0" y="105"/>
                      <a:pt x="0" y="89"/>
                    </a:cubicBezTo>
                    <a:cubicBezTo>
                      <a:pt x="0" y="73"/>
                      <a:pt x="4" y="59"/>
                      <a:pt x="12" y="44"/>
                    </a:cubicBezTo>
                    <a:cubicBezTo>
                      <a:pt x="21" y="30"/>
                      <a:pt x="31" y="20"/>
                      <a:pt x="45" y="12"/>
                    </a:cubicBezTo>
                    <a:cubicBezTo>
                      <a:pt x="59" y="4"/>
                      <a:pt x="73" y="0"/>
                      <a:pt x="90" y="0"/>
                    </a:cubicBezTo>
                    <a:cubicBezTo>
                      <a:pt x="106" y="0"/>
                      <a:pt x="120" y="4"/>
                      <a:pt x="134" y="12"/>
                    </a:cubicBezTo>
                    <a:cubicBezTo>
                      <a:pt x="148" y="20"/>
                      <a:pt x="159" y="30"/>
                      <a:pt x="167" y="44"/>
                    </a:cubicBezTo>
                    <a:cubicBezTo>
                      <a:pt x="175" y="59"/>
                      <a:pt x="179" y="73"/>
                      <a:pt x="179" y="89"/>
                    </a:cubicBezTo>
                  </a:path>
                </a:pathLst>
              </a:custGeom>
              <a:solidFill>
                <a:schemeClr val="tx2">
                  <a:lumMod val="75000"/>
                </a:schemeClr>
              </a:solidFill>
              <a:ln>
                <a:noFill/>
              </a:ln>
              <a:effectLst/>
            </p:spPr>
            <p:txBody>
              <a:bodyPr wrap="none" anchor="ctr"/>
              <a:lstStyle/>
              <a:p>
                <a:endParaRPr lang="en-US"/>
              </a:p>
            </p:txBody>
          </p:sp>
          <p:sp>
            <p:nvSpPr>
              <p:cNvPr id="80" name="Freeform 142">
                <a:extLst>
                  <a:ext uri="{FF2B5EF4-FFF2-40B4-BE49-F238E27FC236}">
                    <a16:creationId xmlns:a16="http://schemas.microsoft.com/office/drawing/2014/main" id="{33407C98-0AA1-6745-9317-52876BCCF0D4}"/>
                  </a:ext>
                </a:extLst>
              </p:cNvPr>
              <p:cNvSpPr>
                <a:spLocks noChangeArrowheads="1"/>
              </p:cNvSpPr>
              <p:nvPr/>
            </p:nvSpPr>
            <p:spPr bwMode="auto">
              <a:xfrm>
                <a:off x="2958589" y="2509500"/>
                <a:ext cx="312987" cy="312987"/>
              </a:xfrm>
              <a:custGeom>
                <a:avLst/>
                <a:gdLst>
                  <a:gd name="T0" fmla="*/ 151 w 152"/>
                  <a:gd name="T1" fmla="*/ 75 h 152"/>
                  <a:gd name="T2" fmla="*/ 141 w 152"/>
                  <a:gd name="T3" fmla="*/ 113 h 152"/>
                  <a:gd name="T4" fmla="*/ 113 w 152"/>
                  <a:gd name="T5" fmla="*/ 141 h 152"/>
                  <a:gd name="T6" fmla="*/ 75 w 152"/>
                  <a:gd name="T7" fmla="*/ 151 h 152"/>
                  <a:gd name="T8" fmla="*/ 37 w 152"/>
                  <a:gd name="T9" fmla="*/ 141 h 152"/>
                  <a:gd name="T10" fmla="*/ 10 w 152"/>
                  <a:gd name="T11" fmla="*/ 113 h 152"/>
                  <a:gd name="T12" fmla="*/ 0 w 152"/>
                  <a:gd name="T13" fmla="*/ 75 h 152"/>
                  <a:gd name="T14" fmla="*/ 10 w 152"/>
                  <a:gd name="T15" fmla="*/ 38 h 152"/>
                  <a:gd name="T16" fmla="*/ 37 w 152"/>
                  <a:gd name="T17" fmla="*/ 10 h 152"/>
                  <a:gd name="T18" fmla="*/ 75 w 152"/>
                  <a:gd name="T19" fmla="*/ 0 h 152"/>
                  <a:gd name="T20" fmla="*/ 113 w 152"/>
                  <a:gd name="T21" fmla="*/ 10 h 152"/>
                  <a:gd name="T22" fmla="*/ 141 w 152"/>
                  <a:gd name="T23" fmla="*/ 38 h 152"/>
                  <a:gd name="T24" fmla="*/ 151 w 152"/>
                  <a:gd name="T25"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2" h="152">
                    <a:moveTo>
                      <a:pt x="151" y="75"/>
                    </a:moveTo>
                    <a:cubicBezTo>
                      <a:pt x="151" y="89"/>
                      <a:pt x="148" y="101"/>
                      <a:pt x="141" y="113"/>
                    </a:cubicBezTo>
                    <a:cubicBezTo>
                      <a:pt x="134" y="125"/>
                      <a:pt x="125" y="134"/>
                      <a:pt x="113" y="141"/>
                    </a:cubicBezTo>
                    <a:cubicBezTo>
                      <a:pt x="101" y="148"/>
                      <a:pt x="89" y="151"/>
                      <a:pt x="75" y="151"/>
                    </a:cubicBezTo>
                    <a:cubicBezTo>
                      <a:pt x="61" y="151"/>
                      <a:pt x="49" y="148"/>
                      <a:pt x="37" y="141"/>
                    </a:cubicBezTo>
                    <a:cubicBezTo>
                      <a:pt x="25" y="134"/>
                      <a:pt x="17" y="125"/>
                      <a:pt x="10" y="113"/>
                    </a:cubicBezTo>
                    <a:cubicBezTo>
                      <a:pt x="3" y="101"/>
                      <a:pt x="0" y="89"/>
                      <a:pt x="0" y="75"/>
                    </a:cubicBezTo>
                    <a:cubicBezTo>
                      <a:pt x="0" y="61"/>
                      <a:pt x="3" y="50"/>
                      <a:pt x="10" y="38"/>
                    </a:cubicBezTo>
                    <a:cubicBezTo>
                      <a:pt x="17" y="26"/>
                      <a:pt x="25" y="17"/>
                      <a:pt x="37" y="10"/>
                    </a:cubicBezTo>
                    <a:cubicBezTo>
                      <a:pt x="49" y="3"/>
                      <a:pt x="61" y="0"/>
                      <a:pt x="75" y="0"/>
                    </a:cubicBezTo>
                    <a:cubicBezTo>
                      <a:pt x="89" y="0"/>
                      <a:pt x="101" y="3"/>
                      <a:pt x="113" y="10"/>
                    </a:cubicBezTo>
                    <a:cubicBezTo>
                      <a:pt x="125" y="17"/>
                      <a:pt x="134" y="26"/>
                      <a:pt x="141" y="38"/>
                    </a:cubicBezTo>
                    <a:cubicBezTo>
                      <a:pt x="148" y="50"/>
                      <a:pt x="151" y="61"/>
                      <a:pt x="151" y="75"/>
                    </a:cubicBezTo>
                  </a:path>
                </a:pathLst>
              </a:custGeom>
              <a:solidFill>
                <a:schemeClr val="tx2">
                  <a:lumMod val="75000"/>
                </a:schemeClr>
              </a:solidFill>
              <a:ln>
                <a:noFill/>
              </a:ln>
              <a:effectLst/>
            </p:spPr>
            <p:txBody>
              <a:bodyPr wrap="none" anchor="ctr"/>
              <a:lstStyle/>
              <a:p>
                <a:endParaRPr lang="en-US"/>
              </a:p>
            </p:txBody>
          </p:sp>
          <p:sp>
            <p:nvSpPr>
              <p:cNvPr id="81" name="Freeform 143">
                <a:extLst>
                  <a:ext uri="{FF2B5EF4-FFF2-40B4-BE49-F238E27FC236}">
                    <a16:creationId xmlns:a16="http://schemas.microsoft.com/office/drawing/2014/main" id="{B1515BD3-81B9-1440-96A8-BD1BBC7E5E61}"/>
                  </a:ext>
                </a:extLst>
              </p:cNvPr>
              <p:cNvSpPr>
                <a:spLocks noChangeArrowheads="1"/>
              </p:cNvSpPr>
              <p:nvPr/>
            </p:nvSpPr>
            <p:spPr bwMode="auto">
              <a:xfrm>
                <a:off x="2802099" y="3245940"/>
                <a:ext cx="359011" cy="368220"/>
              </a:xfrm>
              <a:custGeom>
                <a:avLst/>
                <a:gdLst>
                  <a:gd name="T0" fmla="*/ 173 w 174"/>
                  <a:gd name="T1" fmla="*/ 87 h 175"/>
                  <a:gd name="T2" fmla="*/ 161 w 174"/>
                  <a:gd name="T3" fmla="*/ 130 h 175"/>
                  <a:gd name="T4" fmla="*/ 130 w 174"/>
                  <a:gd name="T5" fmla="*/ 162 h 175"/>
                  <a:gd name="T6" fmla="*/ 86 w 174"/>
                  <a:gd name="T7" fmla="*/ 174 h 175"/>
                  <a:gd name="T8" fmla="*/ 43 w 174"/>
                  <a:gd name="T9" fmla="*/ 162 h 175"/>
                  <a:gd name="T10" fmla="*/ 11 w 174"/>
                  <a:gd name="T11" fmla="*/ 130 h 175"/>
                  <a:gd name="T12" fmla="*/ 0 w 174"/>
                  <a:gd name="T13" fmla="*/ 87 h 175"/>
                  <a:gd name="T14" fmla="*/ 11 w 174"/>
                  <a:gd name="T15" fmla="*/ 44 h 175"/>
                  <a:gd name="T16" fmla="*/ 43 w 174"/>
                  <a:gd name="T17" fmla="*/ 12 h 175"/>
                  <a:gd name="T18" fmla="*/ 86 w 174"/>
                  <a:gd name="T19" fmla="*/ 0 h 175"/>
                  <a:gd name="T20" fmla="*/ 130 w 174"/>
                  <a:gd name="T21" fmla="*/ 12 h 175"/>
                  <a:gd name="T22" fmla="*/ 161 w 174"/>
                  <a:gd name="T23" fmla="*/ 44 h 175"/>
                  <a:gd name="T24" fmla="*/ 173 w 174"/>
                  <a:gd name="T25" fmla="*/ 87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4" h="175">
                    <a:moveTo>
                      <a:pt x="173" y="87"/>
                    </a:moveTo>
                    <a:cubicBezTo>
                      <a:pt x="173" y="103"/>
                      <a:pt x="169" y="116"/>
                      <a:pt x="161" y="130"/>
                    </a:cubicBezTo>
                    <a:cubicBezTo>
                      <a:pt x="153" y="144"/>
                      <a:pt x="144" y="154"/>
                      <a:pt x="130" y="162"/>
                    </a:cubicBezTo>
                    <a:cubicBezTo>
                      <a:pt x="117" y="170"/>
                      <a:pt x="102" y="174"/>
                      <a:pt x="86" y="174"/>
                    </a:cubicBezTo>
                    <a:cubicBezTo>
                      <a:pt x="70" y="174"/>
                      <a:pt x="57" y="170"/>
                      <a:pt x="43" y="162"/>
                    </a:cubicBezTo>
                    <a:cubicBezTo>
                      <a:pt x="29" y="154"/>
                      <a:pt x="19" y="144"/>
                      <a:pt x="11" y="130"/>
                    </a:cubicBezTo>
                    <a:cubicBezTo>
                      <a:pt x="3" y="116"/>
                      <a:pt x="0" y="103"/>
                      <a:pt x="0" y="87"/>
                    </a:cubicBezTo>
                    <a:cubicBezTo>
                      <a:pt x="0" y="71"/>
                      <a:pt x="3" y="58"/>
                      <a:pt x="11" y="44"/>
                    </a:cubicBezTo>
                    <a:cubicBezTo>
                      <a:pt x="19" y="30"/>
                      <a:pt x="29" y="20"/>
                      <a:pt x="43" y="12"/>
                    </a:cubicBezTo>
                    <a:cubicBezTo>
                      <a:pt x="57" y="4"/>
                      <a:pt x="70" y="0"/>
                      <a:pt x="86" y="0"/>
                    </a:cubicBezTo>
                    <a:cubicBezTo>
                      <a:pt x="102" y="0"/>
                      <a:pt x="117" y="4"/>
                      <a:pt x="130" y="12"/>
                    </a:cubicBezTo>
                    <a:cubicBezTo>
                      <a:pt x="144" y="20"/>
                      <a:pt x="153" y="30"/>
                      <a:pt x="161" y="44"/>
                    </a:cubicBezTo>
                    <a:cubicBezTo>
                      <a:pt x="169" y="58"/>
                      <a:pt x="173" y="71"/>
                      <a:pt x="173" y="87"/>
                    </a:cubicBezTo>
                  </a:path>
                </a:pathLst>
              </a:custGeom>
              <a:solidFill>
                <a:schemeClr val="tx2">
                  <a:lumMod val="75000"/>
                </a:schemeClr>
              </a:solidFill>
              <a:ln>
                <a:noFill/>
              </a:ln>
              <a:effectLst/>
            </p:spPr>
            <p:txBody>
              <a:bodyPr wrap="none" anchor="ctr"/>
              <a:lstStyle/>
              <a:p>
                <a:endParaRPr lang="en-US"/>
              </a:p>
            </p:txBody>
          </p:sp>
          <p:sp>
            <p:nvSpPr>
              <p:cNvPr id="82" name="Freeform 144">
                <a:extLst>
                  <a:ext uri="{FF2B5EF4-FFF2-40B4-BE49-F238E27FC236}">
                    <a16:creationId xmlns:a16="http://schemas.microsoft.com/office/drawing/2014/main" id="{9F2C845B-4F1B-9247-A801-2FF890624764}"/>
                  </a:ext>
                </a:extLst>
              </p:cNvPr>
              <p:cNvSpPr>
                <a:spLocks noChangeArrowheads="1"/>
              </p:cNvSpPr>
              <p:nvPr/>
            </p:nvSpPr>
            <p:spPr bwMode="auto">
              <a:xfrm>
                <a:off x="3704238" y="4240133"/>
                <a:ext cx="340601" cy="340601"/>
              </a:xfrm>
              <a:custGeom>
                <a:avLst/>
                <a:gdLst>
                  <a:gd name="T0" fmla="*/ 163 w 164"/>
                  <a:gd name="T1" fmla="*/ 82 h 165"/>
                  <a:gd name="T2" fmla="*/ 152 w 164"/>
                  <a:gd name="T3" fmla="*/ 123 h 165"/>
                  <a:gd name="T4" fmla="*/ 123 w 164"/>
                  <a:gd name="T5" fmla="*/ 153 h 165"/>
                  <a:gd name="T6" fmla="*/ 82 w 164"/>
                  <a:gd name="T7" fmla="*/ 164 h 165"/>
                  <a:gd name="T8" fmla="*/ 41 w 164"/>
                  <a:gd name="T9" fmla="*/ 153 h 165"/>
                  <a:gd name="T10" fmla="*/ 11 w 164"/>
                  <a:gd name="T11" fmla="*/ 123 h 165"/>
                  <a:gd name="T12" fmla="*/ 0 w 164"/>
                  <a:gd name="T13" fmla="*/ 82 h 165"/>
                  <a:gd name="T14" fmla="*/ 11 w 164"/>
                  <a:gd name="T15" fmla="*/ 41 h 165"/>
                  <a:gd name="T16" fmla="*/ 41 w 164"/>
                  <a:gd name="T17" fmla="*/ 11 h 165"/>
                  <a:gd name="T18" fmla="*/ 82 w 164"/>
                  <a:gd name="T19" fmla="*/ 0 h 165"/>
                  <a:gd name="T20" fmla="*/ 123 w 164"/>
                  <a:gd name="T21" fmla="*/ 11 h 165"/>
                  <a:gd name="T22" fmla="*/ 152 w 164"/>
                  <a:gd name="T23" fmla="*/ 41 h 165"/>
                  <a:gd name="T24" fmla="*/ 163 w 164"/>
                  <a:gd name="T25" fmla="*/ 82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4" h="165">
                    <a:moveTo>
                      <a:pt x="163" y="82"/>
                    </a:moveTo>
                    <a:cubicBezTo>
                      <a:pt x="163" y="97"/>
                      <a:pt x="160" y="110"/>
                      <a:pt x="152" y="123"/>
                    </a:cubicBezTo>
                    <a:cubicBezTo>
                      <a:pt x="145" y="136"/>
                      <a:pt x="136" y="146"/>
                      <a:pt x="123" y="153"/>
                    </a:cubicBezTo>
                    <a:cubicBezTo>
                      <a:pt x="110" y="161"/>
                      <a:pt x="97" y="164"/>
                      <a:pt x="82" y="164"/>
                    </a:cubicBezTo>
                    <a:cubicBezTo>
                      <a:pt x="67" y="164"/>
                      <a:pt x="54" y="161"/>
                      <a:pt x="41" y="153"/>
                    </a:cubicBezTo>
                    <a:cubicBezTo>
                      <a:pt x="28" y="146"/>
                      <a:pt x="19" y="136"/>
                      <a:pt x="11" y="123"/>
                    </a:cubicBezTo>
                    <a:cubicBezTo>
                      <a:pt x="3" y="110"/>
                      <a:pt x="0" y="97"/>
                      <a:pt x="0" y="82"/>
                    </a:cubicBezTo>
                    <a:cubicBezTo>
                      <a:pt x="0" y="67"/>
                      <a:pt x="3" y="54"/>
                      <a:pt x="11" y="41"/>
                    </a:cubicBezTo>
                    <a:cubicBezTo>
                      <a:pt x="19" y="28"/>
                      <a:pt x="28" y="19"/>
                      <a:pt x="41" y="11"/>
                    </a:cubicBezTo>
                    <a:cubicBezTo>
                      <a:pt x="54" y="4"/>
                      <a:pt x="67" y="0"/>
                      <a:pt x="82" y="0"/>
                    </a:cubicBezTo>
                    <a:cubicBezTo>
                      <a:pt x="97" y="0"/>
                      <a:pt x="110" y="4"/>
                      <a:pt x="123" y="11"/>
                    </a:cubicBezTo>
                    <a:cubicBezTo>
                      <a:pt x="136" y="19"/>
                      <a:pt x="145" y="28"/>
                      <a:pt x="152" y="41"/>
                    </a:cubicBezTo>
                    <a:cubicBezTo>
                      <a:pt x="160" y="54"/>
                      <a:pt x="163" y="67"/>
                      <a:pt x="163" y="82"/>
                    </a:cubicBezTo>
                  </a:path>
                </a:pathLst>
              </a:custGeom>
              <a:solidFill>
                <a:schemeClr val="tx2">
                  <a:lumMod val="75000"/>
                </a:schemeClr>
              </a:solidFill>
              <a:ln>
                <a:noFill/>
              </a:ln>
              <a:effectLst/>
            </p:spPr>
            <p:txBody>
              <a:bodyPr wrap="none" anchor="ctr"/>
              <a:lstStyle/>
              <a:p>
                <a:endParaRPr lang="en-US"/>
              </a:p>
            </p:txBody>
          </p:sp>
          <p:sp>
            <p:nvSpPr>
              <p:cNvPr id="83" name="Freeform 145">
                <a:extLst>
                  <a:ext uri="{FF2B5EF4-FFF2-40B4-BE49-F238E27FC236}">
                    <a16:creationId xmlns:a16="http://schemas.microsoft.com/office/drawing/2014/main" id="{95434AEB-9A63-A94E-91B7-6710A8D07451}"/>
                  </a:ext>
                </a:extLst>
              </p:cNvPr>
              <p:cNvSpPr>
                <a:spLocks noChangeArrowheads="1"/>
              </p:cNvSpPr>
              <p:nvPr/>
            </p:nvSpPr>
            <p:spPr bwMode="auto">
              <a:xfrm>
                <a:off x="4081660" y="1911140"/>
                <a:ext cx="294576" cy="294576"/>
              </a:xfrm>
              <a:custGeom>
                <a:avLst/>
                <a:gdLst>
                  <a:gd name="T0" fmla="*/ 139 w 140"/>
                  <a:gd name="T1" fmla="*/ 70 h 140"/>
                  <a:gd name="T2" fmla="*/ 129 w 140"/>
                  <a:gd name="T3" fmla="*/ 104 h 140"/>
                  <a:gd name="T4" fmla="*/ 104 w 140"/>
                  <a:gd name="T5" fmla="*/ 130 h 140"/>
                  <a:gd name="T6" fmla="*/ 69 w 140"/>
                  <a:gd name="T7" fmla="*/ 139 h 140"/>
                  <a:gd name="T8" fmla="*/ 35 w 140"/>
                  <a:gd name="T9" fmla="*/ 130 h 140"/>
                  <a:gd name="T10" fmla="*/ 9 w 140"/>
                  <a:gd name="T11" fmla="*/ 104 h 140"/>
                  <a:gd name="T12" fmla="*/ 0 w 140"/>
                  <a:gd name="T13" fmla="*/ 70 h 140"/>
                  <a:gd name="T14" fmla="*/ 9 w 140"/>
                  <a:gd name="T15" fmla="*/ 35 h 140"/>
                  <a:gd name="T16" fmla="*/ 35 w 140"/>
                  <a:gd name="T17" fmla="*/ 9 h 140"/>
                  <a:gd name="T18" fmla="*/ 69 w 140"/>
                  <a:gd name="T19" fmla="*/ 0 h 140"/>
                  <a:gd name="T20" fmla="*/ 104 w 140"/>
                  <a:gd name="T21" fmla="*/ 9 h 140"/>
                  <a:gd name="T22" fmla="*/ 129 w 140"/>
                  <a:gd name="T23" fmla="*/ 35 h 140"/>
                  <a:gd name="T24" fmla="*/ 139 w 140"/>
                  <a:gd name="T25" fmla="*/ 7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140">
                    <a:moveTo>
                      <a:pt x="139" y="70"/>
                    </a:moveTo>
                    <a:cubicBezTo>
                      <a:pt x="139" y="82"/>
                      <a:pt x="136" y="93"/>
                      <a:pt x="129" y="104"/>
                    </a:cubicBezTo>
                    <a:cubicBezTo>
                      <a:pt x="123" y="115"/>
                      <a:pt x="115" y="124"/>
                      <a:pt x="104" y="130"/>
                    </a:cubicBezTo>
                    <a:cubicBezTo>
                      <a:pt x="93" y="137"/>
                      <a:pt x="82" y="139"/>
                      <a:pt x="69" y="139"/>
                    </a:cubicBezTo>
                    <a:cubicBezTo>
                      <a:pt x="56" y="139"/>
                      <a:pt x="47" y="137"/>
                      <a:pt x="35" y="130"/>
                    </a:cubicBezTo>
                    <a:cubicBezTo>
                      <a:pt x="24" y="124"/>
                      <a:pt x="15" y="115"/>
                      <a:pt x="9" y="104"/>
                    </a:cubicBezTo>
                    <a:cubicBezTo>
                      <a:pt x="3" y="93"/>
                      <a:pt x="0" y="83"/>
                      <a:pt x="0" y="70"/>
                    </a:cubicBezTo>
                    <a:cubicBezTo>
                      <a:pt x="0" y="58"/>
                      <a:pt x="3" y="46"/>
                      <a:pt x="9" y="35"/>
                    </a:cubicBezTo>
                    <a:cubicBezTo>
                      <a:pt x="15" y="24"/>
                      <a:pt x="24" y="16"/>
                      <a:pt x="35" y="9"/>
                    </a:cubicBezTo>
                    <a:cubicBezTo>
                      <a:pt x="47" y="3"/>
                      <a:pt x="56" y="0"/>
                      <a:pt x="69" y="0"/>
                    </a:cubicBezTo>
                    <a:cubicBezTo>
                      <a:pt x="82" y="0"/>
                      <a:pt x="93" y="3"/>
                      <a:pt x="104" y="9"/>
                    </a:cubicBezTo>
                    <a:cubicBezTo>
                      <a:pt x="115" y="16"/>
                      <a:pt x="123" y="24"/>
                      <a:pt x="129" y="35"/>
                    </a:cubicBezTo>
                    <a:cubicBezTo>
                      <a:pt x="136" y="46"/>
                      <a:pt x="139" y="57"/>
                      <a:pt x="139" y="70"/>
                    </a:cubicBezTo>
                  </a:path>
                </a:pathLst>
              </a:custGeom>
              <a:solidFill>
                <a:schemeClr val="tx2">
                  <a:lumMod val="75000"/>
                </a:schemeClr>
              </a:solidFill>
              <a:ln>
                <a:noFill/>
              </a:ln>
              <a:effectLst/>
            </p:spPr>
            <p:txBody>
              <a:bodyPr wrap="none" anchor="ctr"/>
              <a:lstStyle/>
              <a:p>
                <a:endParaRPr lang="en-US"/>
              </a:p>
            </p:txBody>
          </p:sp>
        </p:grpSp>
      </p:grpSp>
      <p:sp>
        <p:nvSpPr>
          <p:cNvPr id="172" name="TextBox 13">
            <a:extLst>
              <a:ext uri="{FF2B5EF4-FFF2-40B4-BE49-F238E27FC236}">
                <a16:creationId xmlns:a16="http://schemas.microsoft.com/office/drawing/2014/main" id="{F3DC0E6B-1473-B745-8F9C-C523F3FD6D2D}"/>
              </a:ext>
            </a:extLst>
          </p:cNvPr>
          <p:cNvSpPr txBox="1"/>
          <p:nvPr/>
        </p:nvSpPr>
        <p:spPr>
          <a:xfrm>
            <a:off x="778567" y="2572466"/>
            <a:ext cx="4906138" cy="416011"/>
          </a:xfrm>
          <a:prstGeom prst="rect">
            <a:avLst/>
          </a:prstGeom>
          <a:noFill/>
        </p:spPr>
        <p:txBody>
          <a:bodyPr wrap="square" rtlCol="0">
            <a:spAutoFit/>
          </a:bodyPr>
          <a:lstStyle/>
          <a:p>
            <a:pPr algn="just">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COVID-19 damlacık yoluyla bulaşan bir hastalıktır.</a:t>
            </a:r>
          </a:p>
        </p:txBody>
      </p:sp>
      <p:pic>
        <p:nvPicPr>
          <p:cNvPr id="9" name="Resim Yer Tutucusu 8">
            <a:extLst>
              <a:ext uri="{FF2B5EF4-FFF2-40B4-BE49-F238E27FC236}">
                <a16:creationId xmlns:a16="http://schemas.microsoft.com/office/drawing/2014/main" id="{F85F399B-B75F-9D4D-A72A-534E9DF11AC9}"/>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l="21961" r="22056"/>
          <a:stretch/>
        </p:blipFill>
        <p:spPr>
          <a:xfrm>
            <a:off x="6418800" y="3425824"/>
            <a:ext cx="2880000" cy="3430800"/>
          </a:xfrm>
        </p:spPr>
      </p:pic>
      <p:pic>
        <p:nvPicPr>
          <p:cNvPr id="23" name="Resim Yer Tutucusu 22">
            <a:extLst>
              <a:ext uri="{FF2B5EF4-FFF2-40B4-BE49-F238E27FC236}">
                <a16:creationId xmlns:a16="http://schemas.microsoft.com/office/drawing/2014/main" id="{D5B3C667-9D97-4B44-A47C-41195E1C27F0}"/>
              </a:ext>
            </a:extLst>
          </p:cNvPr>
          <p:cNvPicPr>
            <a:picLocks noGrp="1" noChangeAspect="1"/>
          </p:cNvPicPr>
          <p:nvPr>
            <p:ph type="pic" sz="quarter" idx="14"/>
          </p:nvPr>
        </p:nvPicPr>
        <p:blipFill>
          <a:blip r:embed="rId3" cstate="print">
            <a:alphaModFix/>
            <a:extLst>
              <a:ext uri="{28A0092B-C50C-407E-A947-70E740481C1C}">
                <a14:useLocalDpi xmlns:a14="http://schemas.microsoft.com/office/drawing/2010/main" val="0"/>
              </a:ext>
            </a:extLst>
          </a:blip>
          <a:srcRect l="21970" r="21970"/>
          <a:stretch>
            <a:fillRect/>
          </a:stretch>
        </p:blipFill>
        <p:spPr/>
      </p:pic>
      <p:pic>
        <p:nvPicPr>
          <p:cNvPr id="175" name="Resim 174">
            <a:extLst>
              <a:ext uri="{FF2B5EF4-FFF2-40B4-BE49-F238E27FC236}">
                <a16:creationId xmlns:a16="http://schemas.microsoft.com/office/drawing/2014/main" id="{E9C3ABBF-99E6-1C40-A1BD-8FB73B5B49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684" r="7271"/>
          <a:stretch/>
        </p:blipFill>
        <p:spPr>
          <a:xfrm>
            <a:off x="6413236" y="-1588"/>
            <a:ext cx="2880000" cy="3425823"/>
          </a:xfrm>
          <a:prstGeom prst="rect">
            <a:avLst/>
          </a:prstGeom>
        </p:spPr>
      </p:pic>
      <p:sp>
        <p:nvSpPr>
          <p:cNvPr id="176" name="Freeform: Shape 14">
            <a:extLst>
              <a:ext uri="{FF2B5EF4-FFF2-40B4-BE49-F238E27FC236}">
                <a16:creationId xmlns:a16="http://schemas.microsoft.com/office/drawing/2014/main" id="{48A01303-8748-9D49-8B03-173DBB3786F2}"/>
              </a:ext>
            </a:extLst>
          </p:cNvPr>
          <p:cNvSpPr/>
          <p:nvPr/>
        </p:nvSpPr>
        <p:spPr>
          <a:xfrm rot="13958636" flipH="1">
            <a:off x="-710879" y="-999536"/>
            <a:ext cx="1979801"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pic>
        <p:nvPicPr>
          <p:cNvPr id="178" name="Resim 177">
            <a:extLst>
              <a:ext uri="{FF2B5EF4-FFF2-40B4-BE49-F238E27FC236}">
                <a16:creationId xmlns:a16="http://schemas.microsoft.com/office/drawing/2014/main" id="{E6DF28DA-339A-7344-9AF0-6B581C53A80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983" r="21839"/>
          <a:stretch/>
        </p:blipFill>
        <p:spPr>
          <a:xfrm>
            <a:off x="9298801" y="3422646"/>
            <a:ext cx="2893200" cy="3435353"/>
          </a:xfrm>
          <a:prstGeom prst="rect">
            <a:avLst/>
          </a:prstGeom>
        </p:spPr>
      </p:pic>
      <p:sp>
        <p:nvSpPr>
          <p:cNvPr id="180" name="Freeform: Shape 15">
            <a:extLst>
              <a:ext uri="{FF2B5EF4-FFF2-40B4-BE49-F238E27FC236}">
                <a16:creationId xmlns:a16="http://schemas.microsoft.com/office/drawing/2014/main" id="{1A9E8CDE-C277-3A4A-9614-4C4EB6FB6155}"/>
              </a:ext>
            </a:extLst>
          </p:cNvPr>
          <p:cNvSpPr/>
          <p:nvPr/>
        </p:nvSpPr>
        <p:spPr>
          <a:xfrm rot="16200000">
            <a:off x="4155723" y="4598633"/>
            <a:ext cx="1420427" cy="3098306"/>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solidFill>
                <a:srgbClr val="C00000"/>
              </a:solidFill>
            </a:endParaRPr>
          </a:p>
        </p:txBody>
      </p:sp>
      <p:sp>
        <p:nvSpPr>
          <p:cNvPr id="2" name="Dikdörtgen 1">
            <a:extLst>
              <a:ext uri="{FF2B5EF4-FFF2-40B4-BE49-F238E27FC236}">
                <a16:creationId xmlns:a16="http://schemas.microsoft.com/office/drawing/2014/main" id="{BCC7D886-4DD7-7F49-B7BC-17550117704E}"/>
              </a:ext>
            </a:extLst>
          </p:cNvPr>
          <p:cNvSpPr/>
          <p:nvPr/>
        </p:nvSpPr>
        <p:spPr>
          <a:xfrm>
            <a:off x="1008623" y="3114902"/>
            <a:ext cx="5026964" cy="2632003"/>
          </a:xfrm>
          <a:prstGeom prst="rect">
            <a:avLst/>
          </a:prstGeom>
        </p:spPr>
        <p:txBody>
          <a:bodyPr wrap="square">
            <a:spAutoFit/>
          </a:bodyPr>
          <a:lstStyle/>
          <a:p>
            <a:pPr algn="just">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Hasta kişinin burun akıntısı, konuşma, öksürme, hapşırma yoluyla çıkardığı solunum yolu sıvılarının sağlıklı kişilerin ağız, burun veya gözlerine temasıyla</a:t>
            </a:r>
          </a:p>
          <a:p>
            <a:pPr algn="just">
              <a:lnSpc>
                <a:spcPct val="150000"/>
              </a:lnSpc>
            </a:pPr>
            <a:endParaRPr lang="tr-TR" sz="1600" dirty="0">
              <a:solidFill>
                <a:schemeClr val="tx1">
                  <a:lumMod val="75000"/>
                  <a:lumOff val="25000"/>
                </a:schemeClr>
              </a:solidFill>
              <a:latin typeface="Arial" panose="020B0604020202020204" pitchFamily="34" charset="0"/>
              <a:cs typeface="Arial" panose="020B0604020202020204" pitchFamily="34" charset="0"/>
            </a:endParaRPr>
          </a:p>
          <a:p>
            <a:pPr algn="just">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Damlacıkların yapıştığı yüzeylere dokunulduktan sonra ellerin ağız, burun ve gözlere temasıyla </a:t>
            </a:r>
            <a:r>
              <a:rPr lang="tr-TR" sz="1600" b="1" dirty="0">
                <a:solidFill>
                  <a:schemeClr val="tx1">
                    <a:lumMod val="75000"/>
                    <a:lumOff val="25000"/>
                  </a:schemeClr>
                </a:solidFill>
                <a:latin typeface="Arial" panose="020B0604020202020204" pitchFamily="34" charset="0"/>
                <a:cs typeface="Arial" panose="020B0604020202020204" pitchFamily="34" charset="0"/>
              </a:rPr>
              <a:t>bulaşır.</a:t>
            </a:r>
          </a:p>
        </p:txBody>
      </p:sp>
      <p:sp>
        <p:nvSpPr>
          <p:cNvPr id="177" name="Rectangle 23">
            <a:extLst>
              <a:ext uri="{FF2B5EF4-FFF2-40B4-BE49-F238E27FC236}">
                <a16:creationId xmlns:a16="http://schemas.microsoft.com/office/drawing/2014/main" id="{2E1DD2E7-8230-CA44-BF1D-CDFB818D9041}"/>
              </a:ext>
            </a:extLst>
          </p:cNvPr>
          <p:cNvSpPr/>
          <p:nvPr/>
        </p:nvSpPr>
        <p:spPr>
          <a:xfrm>
            <a:off x="891742" y="3322001"/>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9" name="Rectangle 23">
            <a:extLst>
              <a:ext uri="{FF2B5EF4-FFF2-40B4-BE49-F238E27FC236}">
                <a16:creationId xmlns:a16="http://schemas.microsoft.com/office/drawing/2014/main" id="{546484FC-8FDD-F743-9908-892AC94F8615}"/>
              </a:ext>
            </a:extLst>
          </p:cNvPr>
          <p:cNvSpPr/>
          <p:nvPr/>
        </p:nvSpPr>
        <p:spPr>
          <a:xfrm>
            <a:off x="891742" y="4786199"/>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7496524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EE3B5D6-F818-4D9F-B808-8D47E8B6D520}"/>
              </a:ext>
            </a:extLst>
          </p:cNvPr>
          <p:cNvSpPr/>
          <p:nvPr/>
        </p:nvSpPr>
        <p:spPr>
          <a:xfrm>
            <a:off x="0" y="0"/>
            <a:ext cx="12191999" cy="2973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Rectangle 20">
            <a:extLst>
              <a:ext uri="{FF2B5EF4-FFF2-40B4-BE49-F238E27FC236}">
                <a16:creationId xmlns:a16="http://schemas.microsoft.com/office/drawing/2014/main" id="{C29CCE7C-14B9-483E-BC25-87273BC68E52}"/>
              </a:ext>
            </a:extLst>
          </p:cNvPr>
          <p:cNvSpPr/>
          <p:nvPr/>
        </p:nvSpPr>
        <p:spPr>
          <a:xfrm>
            <a:off x="2377899" y="662404"/>
            <a:ext cx="7436203" cy="1754326"/>
          </a:xfrm>
          <a:prstGeom prst="rect">
            <a:avLst/>
          </a:prstGeom>
        </p:spPr>
        <p:txBody>
          <a:bodyPr wrap="square">
            <a:spAutoFit/>
          </a:bodyPr>
          <a:lstStyle/>
          <a:p>
            <a:pPr algn="ctr"/>
            <a:r>
              <a:rPr lang="tr-TR" sz="3600" b="1" dirty="0">
                <a:solidFill>
                  <a:schemeClr val="bg1"/>
                </a:solidFill>
                <a:latin typeface="Arial" panose="020B0604020202020204" pitchFamily="34" charset="0"/>
                <a:cs typeface="Arial" panose="020B0604020202020204" pitchFamily="34" charset="0"/>
              </a:rPr>
              <a:t>COVID-19’DAN KORUNMAK İÇİN  HANGİ ÖNLEMLER ALINMALIDIR?</a:t>
            </a:r>
          </a:p>
        </p:txBody>
      </p:sp>
      <p:sp>
        <p:nvSpPr>
          <p:cNvPr id="22" name="Freeform: Shape 21">
            <a:extLst>
              <a:ext uri="{FF2B5EF4-FFF2-40B4-BE49-F238E27FC236}">
                <a16:creationId xmlns:a16="http://schemas.microsoft.com/office/drawing/2014/main" id="{6B13D0CF-0D9E-4D11-9EE6-108BEFDE21A4}"/>
              </a:ext>
            </a:extLst>
          </p:cNvPr>
          <p:cNvSpPr/>
          <p:nvPr/>
        </p:nvSpPr>
        <p:spPr>
          <a:xfrm>
            <a:off x="9688157" y="0"/>
            <a:ext cx="2503841" cy="1811045"/>
          </a:xfrm>
          <a:custGeom>
            <a:avLst/>
            <a:gdLst>
              <a:gd name="connsiteX0" fmla="*/ 0 w 4409339"/>
              <a:gd name="connsiteY0" fmla="*/ 0 h 3494583"/>
              <a:gd name="connsiteX1" fmla="*/ 4409339 w 4409339"/>
              <a:gd name="connsiteY1" fmla="*/ 0 h 3494583"/>
              <a:gd name="connsiteX2" fmla="*/ 4409339 w 4409339"/>
              <a:gd name="connsiteY2" fmla="*/ 3251164 h 3494583"/>
              <a:gd name="connsiteX3" fmla="*/ 3867055 w 4409339"/>
              <a:gd name="connsiteY3" fmla="*/ 3396469 h 3494583"/>
              <a:gd name="connsiteX4" fmla="*/ 365974 w 4409339"/>
              <a:gd name="connsiteY4" fmla="*/ 1375118 h 3494583"/>
              <a:gd name="connsiteX5" fmla="*/ 22269 w 4409339"/>
              <a:gd name="connsiteY5" fmla="*/ 92391 h 349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339" h="3494583">
                <a:moveTo>
                  <a:pt x="0" y="0"/>
                </a:moveTo>
                <a:lnTo>
                  <a:pt x="4409339" y="0"/>
                </a:lnTo>
                <a:lnTo>
                  <a:pt x="4409339" y="3251164"/>
                </a:lnTo>
                <a:lnTo>
                  <a:pt x="3867055" y="3396469"/>
                </a:lnTo>
                <a:cubicBezTo>
                  <a:pt x="2342078" y="3805085"/>
                  <a:pt x="774591" y="2900096"/>
                  <a:pt x="365974" y="1375118"/>
                </a:cubicBezTo>
                <a:lnTo>
                  <a:pt x="22269" y="9239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4" name="Freeform: Shape 23">
            <a:extLst>
              <a:ext uri="{FF2B5EF4-FFF2-40B4-BE49-F238E27FC236}">
                <a16:creationId xmlns:a16="http://schemas.microsoft.com/office/drawing/2014/main" id="{1E3956E1-BAA6-4CC1-BA02-AD667BF44403}"/>
              </a:ext>
            </a:extLst>
          </p:cNvPr>
          <p:cNvSpPr/>
          <p:nvPr/>
        </p:nvSpPr>
        <p:spPr>
          <a:xfrm>
            <a:off x="-1" y="379143"/>
            <a:ext cx="1933669" cy="2594499"/>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TextBox 24">
            <a:extLst>
              <a:ext uri="{FF2B5EF4-FFF2-40B4-BE49-F238E27FC236}">
                <a16:creationId xmlns:a16="http://schemas.microsoft.com/office/drawing/2014/main" id="{0BBD8FB7-7719-4BE5-91A1-47C974103F0A}"/>
              </a:ext>
            </a:extLst>
          </p:cNvPr>
          <p:cNvSpPr txBox="1"/>
          <p:nvPr/>
        </p:nvSpPr>
        <p:spPr>
          <a:xfrm>
            <a:off x="483319" y="4527047"/>
            <a:ext cx="1933668" cy="1077218"/>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Eller sık sık su ve sabunla en az </a:t>
            </a:r>
          </a:p>
          <a:p>
            <a:pPr algn="ctr"/>
            <a:r>
              <a:rPr lang="tr-TR" sz="1600" dirty="0">
                <a:solidFill>
                  <a:schemeClr val="tx1">
                    <a:lumMod val="75000"/>
                    <a:lumOff val="25000"/>
                  </a:schemeClr>
                </a:solidFill>
                <a:latin typeface="Arial" panose="020B0604020202020204" pitchFamily="34" charset="0"/>
                <a:cs typeface="Arial" panose="020B0604020202020204" pitchFamily="34" charset="0"/>
              </a:rPr>
              <a:t>20 saniye boyunca yıkanmalıdır.</a:t>
            </a:r>
          </a:p>
        </p:txBody>
      </p:sp>
      <p:sp>
        <p:nvSpPr>
          <p:cNvPr id="27" name="TextBox 26">
            <a:extLst>
              <a:ext uri="{FF2B5EF4-FFF2-40B4-BE49-F238E27FC236}">
                <a16:creationId xmlns:a16="http://schemas.microsoft.com/office/drawing/2014/main" id="{AAE99836-FCED-466A-975A-3A495B50E8DE}"/>
              </a:ext>
            </a:extLst>
          </p:cNvPr>
          <p:cNvSpPr txBox="1"/>
          <p:nvPr/>
        </p:nvSpPr>
        <p:spPr>
          <a:xfrm>
            <a:off x="2731925" y="4527047"/>
            <a:ext cx="1933668" cy="1569660"/>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Mutlaka maske takılmalıdır. </a:t>
            </a:r>
          </a:p>
          <a:p>
            <a:pPr algn="ctr"/>
            <a:r>
              <a:rPr lang="tr-TR" sz="1600" dirty="0">
                <a:solidFill>
                  <a:schemeClr val="tx1">
                    <a:lumMod val="75000"/>
                    <a:lumOff val="25000"/>
                  </a:schemeClr>
                </a:solidFill>
                <a:latin typeface="Arial" panose="020B0604020202020204" pitchFamily="34" charset="0"/>
                <a:cs typeface="Arial" panose="020B0604020202020204" pitchFamily="34" charset="0"/>
              </a:rPr>
              <a:t>Maske nemlenir veya kirlenirse yenisiyle değiştirilmelidir.</a:t>
            </a:r>
          </a:p>
        </p:txBody>
      </p:sp>
      <p:sp>
        <p:nvSpPr>
          <p:cNvPr id="49" name="TextBox 48">
            <a:extLst>
              <a:ext uri="{FF2B5EF4-FFF2-40B4-BE49-F238E27FC236}">
                <a16:creationId xmlns:a16="http://schemas.microsoft.com/office/drawing/2014/main" id="{78676B0C-DEE3-4213-BB00-06883BF9BB49}"/>
              </a:ext>
            </a:extLst>
          </p:cNvPr>
          <p:cNvSpPr txBox="1"/>
          <p:nvPr/>
        </p:nvSpPr>
        <p:spPr>
          <a:xfrm>
            <a:off x="4980531" y="4546332"/>
            <a:ext cx="1933668" cy="1569660"/>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Sosyal mesafe korunmalıdır. </a:t>
            </a:r>
          </a:p>
          <a:p>
            <a:pPr algn="ctr"/>
            <a:r>
              <a:rPr lang="tr-TR" sz="1600" dirty="0">
                <a:solidFill>
                  <a:schemeClr val="tx1">
                    <a:lumMod val="75000"/>
                    <a:lumOff val="25000"/>
                  </a:schemeClr>
                </a:solidFill>
                <a:latin typeface="Arial" panose="020B0604020202020204" pitchFamily="34" charset="0"/>
                <a:cs typeface="Arial" panose="020B0604020202020204" pitchFamily="34" charset="0"/>
              </a:rPr>
              <a:t>Diğer kişilerle arada en az </a:t>
            </a:r>
          </a:p>
          <a:p>
            <a:pPr algn="ctr"/>
            <a:r>
              <a:rPr lang="tr-TR" sz="1600" dirty="0">
                <a:solidFill>
                  <a:schemeClr val="tx1">
                    <a:lumMod val="75000"/>
                    <a:lumOff val="25000"/>
                  </a:schemeClr>
                </a:solidFill>
                <a:latin typeface="Arial" panose="020B0604020202020204" pitchFamily="34" charset="0"/>
                <a:cs typeface="Arial" panose="020B0604020202020204" pitchFamily="34" charset="0"/>
              </a:rPr>
              <a:t>1,5 metre mesafe olmalıdır.</a:t>
            </a:r>
          </a:p>
        </p:txBody>
      </p:sp>
      <p:sp>
        <p:nvSpPr>
          <p:cNvPr id="51" name="TextBox 50">
            <a:extLst>
              <a:ext uri="{FF2B5EF4-FFF2-40B4-BE49-F238E27FC236}">
                <a16:creationId xmlns:a16="http://schemas.microsoft.com/office/drawing/2014/main" id="{196D3130-1254-41AF-BA92-630A83298CD1}"/>
              </a:ext>
            </a:extLst>
          </p:cNvPr>
          <p:cNvSpPr txBox="1"/>
          <p:nvPr/>
        </p:nvSpPr>
        <p:spPr>
          <a:xfrm>
            <a:off x="7229137" y="4546332"/>
            <a:ext cx="1933668" cy="830997"/>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Ellerle ağız, burun ve gözlere dokunulmamalıdır.</a:t>
            </a:r>
          </a:p>
        </p:txBody>
      </p:sp>
      <p:sp>
        <p:nvSpPr>
          <p:cNvPr id="177" name="TextBox 50">
            <a:extLst>
              <a:ext uri="{FF2B5EF4-FFF2-40B4-BE49-F238E27FC236}">
                <a16:creationId xmlns:a16="http://schemas.microsoft.com/office/drawing/2014/main" id="{E61399D7-CDB1-2F49-9F44-188D0AA629FB}"/>
              </a:ext>
            </a:extLst>
          </p:cNvPr>
          <p:cNvSpPr txBox="1"/>
          <p:nvPr/>
        </p:nvSpPr>
        <p:spPr>
          <a:xfrm>
            <a:off x="9477742" y="4546332"/>
            <a:ext cx="2327161" cy="1077218"/>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Havlu, diş fırçası, yastık, çatal, kaşık, bardak gibi eşyalar ortak kullanılmamalıdır.</a:t>
            </a:r>
          </a:p>
        </p:txBody>
      </p:sp>
      <p:pic>
        <p:nvPicPr>
          <p:cNvPr id="3" name="Resim 2">
            <a:extLst>
              <a:ext uri="{FF2B5EF4-FFF2-40B4-BE49-F238E27FC236}">
                <a16:creationId xmlns:a16="http://schemas.microsoft.com/office/drawing/2014/main" id="{539A8276-0F71-2B40-B15D-F814F57063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33" y="3400941"/>
            <a:ext cx="966835" cy="966835"/>
          </a:xfrm>
          <a:prstGeom prst="rect">
            <a:avLst/>
          </a:prstGeom>
        </p:spPr>
      </p:pic>
      <p:pic>
        <p:nvPicPr>
          <p:cNvPr id="5" name="Resim 4">
            <a:extLst>
              <a:ext uri="{FF2B5EF4-FFF2-40B4-BE49-F238E27FC236}">
                <a16:creationId xmlns:a16="http://schemas.microsoft.com/office/drawing/2014/main" id="{85FF2F84-6614-7949-9012-DF65EDB29E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5562" y="3313471"/>
            <a:ext cx="1056591" cy="1056591"/>
          </a:xfrm>
          <a:prstGeom prst="rect">
            <a:avLst/>
          </a:prstGeom>
        </p:spPr>
      </p:pic>
      <p:pic>
        <p:nvPicPr>
          <p:cNvPr id="8" name="Resim 7">
            <a:extLst>
              <a:ext uri="{FF2B5EF4-FFF2-40B4-BE49-F238E27FC236}">
                <a16:creationId xmlns:a16="http://schemas.microsoft.com/office/drawing/2014/main" id="{78221623-8AEF-B642-B20D-E62EA77B133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680"/>
          <a:stretch/>
        </p:blipFill>
        <p:spPr>
          <a:xfrm>
            <a:off x="5347235" y="3422457"/>
            <a:ext cx="1115946" cy="929806"/>
          </a:xfrm>
          <a:prstGeom prst="rect">
            <a:avLst/>
          </a:prstGeom>
        </p:spPr>
      </p:pic>
      <p:pic>
        <p:nvPicPr>
          <p:cNvPr id="9" name="Resim 8">
            <a:extLst>
              <a:ext uri="{FF2B5EF4-FFF2-40B4-BE49-F238E27FC236}">
                <a16:creationId xmlns:a16="http://schemas.microsoft.com/office/drawing/2014/main" id="{498858BE-0538-3141-AD4D-93984D96EF8D}"/>
              </a:ext>
            </a:extLst>
          </p:cNvPr>
          <p:cNvPicPr>
            <a:picLocks noChangeAspect="1"/>
          </p:cNvPicPr>
          <p:nvPr/>
        </p:nvPicPr>
        <p:blipFill>
          <a:blip r:embed="rId5"/>
          <a:stretch>
            <a:fillRect/>
          </a:stretch>
        </p:blipFill>
        <p:spPr>
          <a:xfrm>
            <a:off x="7548263" y="3321191"/>
            <a:ext cx="1115946" cy="1115946"/>
          </a:xfrm>
          <a:prstGeom prst="rect">
            <a:avLst/>
          </a:prstGeom>
        </p:spPr>
      </p:pic>
      <p:pic>
        <p:nvPicPr>
          <p:cNvPr id="11" name="Resim 10">
            <a:extLst>
              <a:ext uri="{FF2B5EF4-FFF2-40B4-BE49-F238E27FC236}">
                <a16:creationId xmlns:a16="http://schemas.microsoft.com/office/drawing/2014/main" id="{6974099E-6A10-0243-8784-F9F475F7E8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52082" y="3597995"/>
            <a:ext cx="839142" cy="839142"/>
          </a:xfrm>
          <a:prstGeom prst="rect">
            <a:avLst/>
          </a:prstGeom>
        </p:spPr>
      </p:pic>
      <p:pic>
        <p:nvPicPr>
          <p:cNvPr id="13" name="Resim 12">
            <a:extLst>
              <a:ext uri="{FF2B5EF4-FFF2-40B4-BE49-F238E27FC236}">
                <a16:creationId xmlns:a16="http://schemas.microsoft.com/office/drawing/2014/main" id="{D2AB13BB-6F48-3745-9CFB-970B48B8F47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9689807" y="3863695"/>
            <a:ext cx="540363" cy="540363"/>
          </a:xfrm>
          <a:prstGeom prst="rect">
            <a:avLst/>
          </a:prstGeom>
        </p:spPr>
      </p:pic>
      <p:pic>
        <p:nvPicPr>
          <p:cNvPr id="15" name="Resim 14">
            <a:extLst>
              <a:ext uri="{FF2B5EF4-FFF2-40B4-BE49-F238E27FC236}">
                <a16:creationId xmlns:a16="http://schemas.microsoft.com/office/drawing/2014/main" id="{41487987-AD16-D346-97C6-C606787DE6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19012" y="3820756"/>
            <a:ext cx="670979" cy="670979"/>
          </a:xfrm>
          <a:prstGeom prst="rect">
            <a:avLst/>
          </a:prstGeom>
        </p:spPr>
      </p:pic>
      <p:pic>
        <p:nvPicPr>
          <p:cNvPr id="17" name="Resim 16">
            <a:extLst>
              <a:ext uri="{FF2B5EF4-FFF2-40B4-BE49-F238E27FC236}">
                <a16:creationId xmlns:a16="http://schemas.microsoft.com/office/drawing/2014/main" id="{09E8031A-C641-7044-A0B1-8A9789676E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083157" y="3383735"/>
            <a:ext cx="358851" cy="358851"/>
          </a:xfrm>
          <a:prstGeom prst="rect">
            <a:avLst/>
          </a:prstGeom>
        </p:spPr>
      </p:pic>
      <p:pic>
        <p:nvPicPr>
          <p:cNvPr id="19" name="Resim 18">
            <a:extLst>
              <a:ext uri="{FF2B5EF4-FFF2-40B4-BE49-F238E27FC236}">
                <a16:creationId xmlns:a16="http://schemas.microsoft.com/office/drawing/2014/main" id="{3A1FCD6A-6B8E-C646-B967-4AE900AD1EF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49291" y="3300024"/>
            <a:ext cx="421396" cy="421396"/>
          </a:xfrm>
          <a:prstGeom prst="rect">
            <a:avLst/>
          </a:prstGeom>
        </p:spPr>
      </p:pic>
    </p:spTree>
    <p:extLst>
      <p:ext uri="{BB962C8B-B14F-4D97-AF65-F5344CB8AC3E}">
        <p14:creationId xmlns:p14="http://schemas.microsoft.com/office/powerpoint/2010/main" val="342848929"/>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par>
                                <p:cTn id="12" presetID="10"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fade">
                                      <p:cBhvr>
                                        <p:cTn id="25" dur="500"/>
                                        <p:tgtEl>
                                          <p:spTgt spid="49"/>
                                        </p:tgtEl>
                                      </p:cBhvr>
                                    </p:animEffect>
                                  </p:childTnLst>
                                </p:cTn>
                              </p:par>
                              <p:par>
                                <p:cTn id="26" presetID="10"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childTnLst>
                          </p:cTn>
                        </p:par>
                        <p:par>
                          <p:cTn id="29" fill="hold">
                            <p:stCondLst>
                              <p:cond delay="2000"/>
                            </p:stCondLst>
                            <p:childTnLst>
                              <p:par>
                                <p:cTn id="30" presetID="10" presetClass="entr" presetSubtype="0" fill="hold" grpId="0" nodeType="after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fade">
                                      <p:cBhvr>
                                        <p:cTn id="32" dur="500"/>
                                        <p:tgtEl>
                                          <p:spTgt spid="51"/>
                                        </p:tgtEl>
                                      </p:cBhvr>
                                    </p:animEffect>
                                  </p:childTnLst>
                                </p:cTn>
                              </p:par>
                              <p:par>
                                <p:cTn id="33" presetID="10"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77"/>
                                        </p:tgtEl>
                                        <p:attrNameLst>
                                          <p:attrName>style.visibility</p:attrName>
                                        </p:attrNameLst>
                                      </p:cBhvr>
                                      <p:to>
                                        <p:strVal val="visible"/>
                                      </p:to>
                                    </p:set>
                                    <p:animEffect transition="in" filter="fade">
                                      <p:cBhvr>
                                        <p:cTn id="39" dur="500"/>
                                        <p:tgtEl>
                                          <p:spTgt spid="177"/>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ntr" presetSubtype="0" fill="hold"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par>
                                <p:cTn id="49" presetID="10" presetClass="entr" presetSubtype="0"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nodeType="with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49" grpId="0"/>
      <p:bldP spid="51" grpId="0"/>
      <p:bldP spid="17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EE3B5D6-F818-4D9F-B808-8D47E8B6D520}"/>
              </a:ext>
            </a:extLst>
          </p:cNvPr>
          <p:cNvSpPr/>
          <p:nvPr/>
        </p:nvSpPr>
        <p:spPr>
          <a:xfrm>
            <a:off x="0" y="0"/>
            <a:ext cx="12191999" cy="29736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2" name="Freeform: Shape 21">
            <a:extLst>
              <a:ext uri="{FF2B5EF4-FFF2-40B4-BE49-F238E27FC236}">
                <a16:creationId xmlns:a16="http://schemas.microsoft.com/office/drawing/2014/main" id="{6B13D0CF-0D9E-4D11-9EE6-108BEFDE21A4}"/>
              </a:ext>
            </a:extLst>
          </p:cNvPr>
          <p:cNvSpPr/>
          <p:nvPr/>
        </p:nvSpPr>
        <p:spPr>
          <a:xfrm>
            <a:off x="9688157" y="0"/>
            <a:ext cx="2503841" cy="1811045"/>
          </a:xfrm>
          <a:custGeom>
            <a:avLst/>
            <a:gdLst>
              <a:gd name="connsiteX0" fmla="*/ 0 w 4409339"/>
              <a:gd name="connsiteY0" fmla="*/ 0 h 3494583"/>
              <a:gd name="connsiteX1" fmla="*/ 4409339 w 4409339"/>
              <a:gd name="connsiteY1" fmla="*/ 0 h 3494583"/>
              <a:gd name="connsiteX2" fmla="*/ 4409339 w 4409339"/>
              <a:gd name="connsiteY2" fmla="*/ 3251164 h 3494583"/>
              <a:gd name="connsiteX3" fmla="*/ 3867055 w 4409339"/>
              <a:gd name="connsiteY3" fmla="*/ 3396469 h 3494583"/>
              <a:gd name="connsiteX4" fmla="*/ 365974 w 4409339"/>
              <a:gd name="connsiteY4" fmla="*/ 1375118 h 3494583"/>
              <a:gd name="connsiteX5" fmla="*/ 22269 w 4409339"/>
              <a:gd name="connsiteY5" fmla="*/ 92391 h 349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09339" h="3494583">
                <a:moveTo>
                  <a:pt x="0" y="0"/>
                </a:moveTo>
                <a:lnTo>
                  <a:pt x="4409339" y="0"/>
                </a:lnTo>
                <a:lnTo>
                  <a:pt x="4409339" y="3251164"/>
                </a:lnTo>
                <a:lnTo>
                  <a:pt x="3867055" y="3396469"/>
                </a:lnTo>
                <a:cubicBezTo>
                  <a:pt x="2342078" y="3805085"/>
                  <a:pt x="774591" y="2900096"/>
                  <a:pt x="365974" y="1375118"/>
                </a:cubicBezTo>
                <a:lnTo>
                  <a:pt x="22269" y="9239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4" name="Freeform: Shape 23">
            <a:extLst>
              <a:ext uri="{FF2B5EF4-FFF2-40B4-BE49-F238E27FC236}">
                <a16:creationId xmlns:a16="http://schemas.microsoft.com/office/drawing/2014/main" id="{1E3956E1-BAA6-4CC1-BA02-AD667BF44403}"/>
              </a:ext>
            </a:extLst>
          </p:cNvPr>
          <p:cNvSpPr/>
          <p:nvPr/>
        </p:nvSpPr>
        <p:spPr>
          <a:xfrm>
            <a:off x="-1" y="379143"/>
            <a:ext cx="1933669" cy="2594499"/>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5" name="TextBox 24">
            <a:extLst>
              <a:ext uri="{FF2B5EF4-FFF2-40B4-BE49-F238E27FC236}">
                <a16:creationId xmlns:a16="http://schemas.microsoft.com/office/drawing/2014/main" id="{0BBD8FB7-7719-4BE5-91A1-47C974103F0A}"/>
              </a:ext>
            </a:extLst>
          </p:cNvPr>
          <p:cNvSpPr txBox="1"/>
          <p:nvPr/>
        </p:nvSpPr>
        <p:spPr>
          <a:xfrm>
            <a:off x="387097" y="4527047"/>
            <a:ext cx="2248606" cy="1815882"/>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Öksürme veya hapşırma sırasında ağız ve burun tek kullanımlık mendille kapatılmalıdır. Mendil yoksa dirseğin iç kısmı kullanılmalıdır.</a:t>
            </a:r>
          </a:p>
        </p:txBody>
      </p:sp>
      <p:sp>
        <p:nvSpPr>
          <p:cNvPr id="27" name="TextBox 26">
            <a:extLst>
              <a:ext uri="{FF2B5EF4-FFF2-40B4-BE49-F238E27FC236}">
                <a16:creationId xmlns:a16="http://schemas.microsoft.com/office/drawing/2014/main" id="{AAE99836-FCED-466A-975A-3A495B50E8DE}"/>
              </a:ext>
            </a:extLst>
          </p:cNvPr>
          <p:cNvSpPr txBox="1"/>
          <p:nvPr/>
        </p:nvSpPr>
        <p:spPr>
          <a:xfrm>
            <a:off x="2876661" y="4527047"/>
            <a:ext cx="1933668" cy="830997"/>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Diğer kişilerle </a:t>
            </a:r>
            <a:r>
              <a:rPr lang="tr-TR" sz="1600" dirty="0" err="1">
                <a:solidFill>
                  <a:schemeClr val="tx1">
                    <a:lumMod val="75000"/>
                    <a:lumOff val="25000"/>
                  </a:schemeClr>
                </a:solidFill>
                <a:latin typeface="Arial" panose="020B0604020202020204" pitchFamily="34" charset="0"/>
                <a:cs typeface="Arial" panose="020B0604020202020204" pitchFamily="34" charset="0"/>
              </a:rPr>
              <a:t>tokalaşılmamalı</a:t>
            </a:r>
            <a:r>
              <a:rPr lang="tr-TR" sz="1600" dirty="0">
                <a:solidFill>
                  <a:schemeClr val="tx1">
                    <a:lumMod val="75000"/>
                    <a:lumOff val="25000"/>
                  </a:schemeClr>
                </a:solidFill>
                <a:latin typeface="Arial" panose="020B0604020202020204" pitchFamily="34" charset="0"/>
                <a:cs typeface="Arial" panose="020B0604020202020204" pitchFamily="34" charset="0"/>
              </a:rPr>
              <a:t> ve öpüşülmemelidir.</a:t>
            </a:r>
          </a:p>
        </p:txBody>
      </p:sp>
      <p:sp>
        <p:nvSpPr>
          <p:cNvPr id="49" name="TextBox 48">
            <a:extLst>
              <a:ext uri="{FF2B5EF4-FFF2-40B4-BE49-F238E27FC236}">
                <a16:creationId xmlns:a16="http://schemas.microsoft.com/office/drawing/2014/main" id="{78676B0C-DEE3-4213-BB00-06883BF9BB49}"/>
              </a:ext>
            </a:extLst>
          </p:cNvPr>
          <p:cNvSpPr txBox="1"/>
          <p:nvPr/>
        </p:nvSpPr>
        <p:spPr>
          <a:xfrm>
            <a:off x="4980531" y="4546332"/>
            <a:ext cx="1933668" cy="584775"/>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Ev ziyareti yapılmamalıdır.</a:t>
            </a:r>
          </a:p>
        </p:txBody>
      </p:sp>
      <p:sp>
        <p:nvSpPr>
          <p:cNvPr id="51" name="TextBox 50">
            <a:extLst>
              <a:ext uri="{FF2B5EF4-FFF2-40B4-BE49-F238E27FC236}">
                <a16:creationId xmlns:a16="http://schemas.microsoft.com/office/drawing/2014/main" id="{196D3130-1254-41AF-BA92-630A83298CD1}"/>
              </a:ext>
            </a:extLst>
          </p:cNvPr>
          <p:cNvSpPr txBox="1"/>
          <p:nvPr/>
        </p:nvSpPr>
        <p:spPr>
          <a:xfrm>
            <a:off x="7159926" y="4546332"/>
            <a:ext cx="1933668" cy="1569660"/>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Komşulardan gelen ikramlar kabul edilmemeli; komşulara yiyecek, içecek ikramı yapılmamalıdır.</a:t>
            </a:r>
          </a:p>
        </p:txBody>
      </p:sp>
      <p:sp>
        <p:nvSpPr>
          <p:cNvPr id="177" name="TextBox 50">
            <a:extLst>
              <a:ext uri="{FF2B5EF4-FFF2-40B4-BE49-F238E27FC236}">
                <a16:creationId xmlns:a16="http://schemas.microsoft.com/office/drawing/2014/main" id="{E61399D7-CDB1-2F49-9F44-188D0AA629FB}"/>
              </a:ext>
            </a:extLst>
          </p:cNvPr>
          <p:cNvSpPr txBox="1"/>
          <p:nvPr/>
        </p:nvSpPr>
        <p:spPr>
          <a:xfrm>
            <a:off x="9477742" y="4546332"/>
            <a:ext cx="2327161" cy="584775"/>
          </a:xfrm>
          <a:prstGeom prst="rect">
            <a:avLst/>
          </a:prstGeom>
          <a:noFill/>
        </p:spPr>
        <p:txBody>
          <a:bodyPr wrap="square" rtlCol="0">
            <a:spAutoFit/>
          </a:bodyPr>
          <a:lstStyle/>
          <a:p>
            <a:pPr algn="ctr"/>
            <a:r>
              <a:rPr lang="tr-TR" sz="1600" dirty="0">
                <a:solidFill>
                  <a:schemeClr val="tx1">
                    <a:lumMod val="75000"/>
                    <a:lumOff val="25000"/>
                  </a:schemeClr>
                </a:solidFill>
                <a:latin typeface="Arial" panose="020B0604020202020204" pitchFamily="34" charset="0"/>
                <a:cs typeface="Arial" panose="020B0604020202020204" pitchFamily="34" charset="0"/>
              </a:rPr>
              <a:t>Kalabalık ortamlardan uzak durulmalıdır.</a:t>
            </a:r>
          </a:p>
        </p:txBody>
      </p:sp>
      <p:pic>
        <p:nvPicPr>
          <p:cNvPr id="3" name="Resim 2">
            <a:extLst>
              <a:ext uri="{FF2B5EF4-FFF2-40B4-BE49-F238E27FC236}">
                <a16:creationId xmlns:a16="http://schemas.microsoft.com/office/drawing/2014/main" id="{BEC01FCD-87C4-3D44-A13C-0005FD9CF2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6833" y="3371129"/>
            <a:ext cx="1026459" cy="1026459"/>
          </a:xfrm>
          <a:prstGeom prst="rect">
            <a:avLst/>
          </a:prstGeom>
        </p:spPr>
      </p:pic>
      <p:pic>
        <p:nvPicPr>
          <p:cNvPr id="5" name="Resim 4">
            <a:extLst>
              <a:ext uri="{FF2B5EF4-FFF2-40B4-BE49-F238E27FC236}">
                <a16:creationId xmlns:a16="http://schemas.microsoft.com/office/drawing/2014/main" id="{FB7BC360-B1CC-1645-ACD8-CEDF525805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798" y="3461737"/>
            <a:ext cx="1026460" cy="1026460"/>
          </a:xfrm>
          <a:prstGeom prst="rect">
            <a:avLst/>
          </a:prstGeom>
        </p:spPr>
      </p:pic>
      <p:pic>
        <p:nvPicPr>
          <p:cNvPr id="7" name="Resim 6">
            <a:extLst>
              <a:ext uri="{FF2B5EF4-FFF2-40B4-BE49-F238E27FC236}">
                <a16:creationId xmlns:a16="http://schemas.microsoft.com/office/drawing/2014/main" id="{57045DA3-C6F9-F84E-980D-4FB6A1E69F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20764" y="3375167"/>
            <a:ext cx="1007993" cy="1007993"/>
          </a:xfrm>
          <a:prstGeom prst="rect">
            <a:avLst/>
          </a:prstGeom>
        </p:spPr>
      </p:pic>
      <p:pic>
        <p:nvPicPr>
          <p:cNvPr id="9" name="Resim 8">
            <a:extLst>
              <a:ext uri="{FF2B5EF4-FFF2-40B4-BE49-F238E27FC236}">
                <a16:creationId xmlns:a16="http://schemas.microsoft.com/office/drawing/2014/main" id="{B0EE3747-C780-6749-86D3-EB95D34CBB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8432" y="3461737"/>
            <a:ext cx="1026460" cy="1026460"/>
          </a:xfrm>
          <a:prstGeom prst="rect">
            <a:avLst/>
          </a:prstGeom>
        </p:spPr>
      </p:pic>
      <p:pic>
        <p:nvPicPr>
          <p:cNvPr id="11" name="Resim 10">
            <a:extLst>
              <a:ext uri="{FF2B5EF4-FFF2-40B4-BE49-F238E27FC236}">
                <a16:creationId xmlns:a16="http://schemas.microsoft.com/office/drawing/2014/main" id="{A4897C6D-166A-124C-BB89-E69FFC2CB7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4718" y="3408551"/>
            <a:ext cx="1118496" cy="1118496"/>
          </a:xfrm>
          <a:prstGeom prst="rect">
            <a:avLst/>
          </a:prstGeom>
        </p:spPr>
      </p:pic>
      <p:sp>
        <p:nvSpPr>
          <p:cNvPr id="16" name="Rectangle 20">
            <a:extLst>
              <a:ext uri="{FF2B5EF4-FFF2-40B4-BE49-F238E27FC236}">
                <a16:creationId xmlns:a16="http://schemas.microsoft.com/office/drawing/2014/main" id="{32002086-8B62-934E-A6E8-E29D7CCF0276}"/>
              </a:ext>
            </a:extLst>
          </p:cNvPr>
          <p:cNvSpPr/>
          <p:nvPr/>
        </p:nvSpPr>
        <p:spPr>
          <a:xfrm>
            <a:off x="2377899" y="662404"/>
            <a:ext cx="7436203" cy="1754326"/>
          </a:xfrm>
          <a:prstGeom prst="rect">
            <a:avLst/>
          </a:prstGeom>
        </p:spPr>
        <p:txBody>
          <a:bodyPr wrap="square">
            <a:spAutoFit/>
          </a:bodyPr>
          <a:lstStyle/>
          <a:p>
            <a:pPr algn="ctr"/>
            <a:r>
              <a:rPr lang="tr-TR" sz="3600" b="1" dirty="0">
                <a:solidFill>
                  <a:schemeClr val="bg1"/>
                </a:solidFill>
                <a:latin typeface="Arial" panose="020B0604020202020204" pitchFamily="34" charset="0"/>
                <a:cs typeface="Arial" panose="020B0604020202020204" pitchFamily="34" charset="0"/>
              </a:rPr>
              <a:t>COVID-19’DAN KORUNMAK İÇİN  HANGİ ÖNLEMLER ALINMALIDIR?</a:t>
            </a:r>
          </a:p>
        </p:txBody>
      </p:sp>
    </p:spTree>
    <p:extLst>
      <p:ext uri="{BB962C8B-B14F-4D97-AF65-F5344CB8AC3E}">
        <p14:creationId xmlns:p14="http://schemas.microsoft.com/office/powerpoint/2010/main" val="40414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par>
                                <p:cTn id="22" presetID="10"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177"/>
                                        </p:tgtEl>
                                        <p:attrNameLst>
                                          <p:attrName>style.visibility</p:attrName>
                                        </p:attrNameLst>
                                      </p:cBhvr>
                                      <p:to>
                                        <p:strVal val="visible"/>
                                      </p:to>
                                    </p:set>
                                    <p:animEffect transition="in" filter="fade">
                                      <p:cBhvr>
                                        <p:cTn id="35" dur="500"/>
                                        <p:tgtEl>
                                          <p:spTgt spid="177"/>
                                        </p:tgtEl>
                                      </p:cBhvr>
                                    </p:animEffect>
                                  </p:childTnLst>
                                </p:cTn>
                              </p:par>
                              <p:par>
                                <p:cTn id="36" presetID="10"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49" grpId="0"/>
      <p:bldP spid="51" grpId="0"/>
      <p:bldP spid="17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Shape 14">
            <a:extLst>
              <a:ext uri="{FF2B5EF4-FFF2-40B4-BE49-F238E27FC236}">
                <a16:creationId xmlns:a16="http://schemas.microsoft.com/office/drawing/2014/main" id="{CF4BBF1B-D6F6-7848-916C-F7872CAC7D41}"/>
              </a:ext>
            </a:extLst>
          </p:cNvPr>
          <p:cNvSpPr/>
          <p:nvPr/>
        </p:nvSpPr>
        <p:spPr>
          <a:xfrm rot="10800000" flipH="1">
            <a:off x="-79326" y="-1"/>
            <a:ext cx="1320489"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6" name="Justify Text Body">
            <a:extLst>
              <a:ext uri="{FF2B5EF4-FFF2-40B4-BE49-F238E27FC236}">
                <a16:creationId xmlns:a16="http://schemas.microsoft.com/office/drawing/2014/main" id="{11180EB6-3D4B-D447-8C4C-20032DC05E47}"/>
              </a:ext>
            </a:extLst>
          </p:cNvPr>
          <p:cNvSpPr txBox="1"/>
          <p:nvPr/>
        </p:nvSpPr>
        <p:spPr>
          <a:xfrm>
            <a:off x="1602463" y="2052260"/>
            <a:ext cx="3738393" cy="3647665"/>
          </a:xfrm>
          <a:prstGeom prst="rect">
            <a:avLst/>
          </a:prstGeom>
          <a:noFill/>
        </p:spPr>
        <p:txBody>
          <a:bodyPr wrap="square" lIns="0" tIns="0" rIns="0" bIns="0" rtlCol="0">
            <a:spAutoFit/>
          </a:bodyPr>
          <a:lstStyle/>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Dışarıdan eve girdiğimizde</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Tuvalete girmeden önce ve tuvaletten çıktıktan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Yemek hazırlamadan önce ve hazırladıktan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Yemek yemeden önce ve yedikten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Diş, ağız, yüz, göz temizliğinden önce</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Burun temizliğinden önce ve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Öksürdükten ve hapşırdıktan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Para alışverişinden sonra</a:t>
            </a:r>
          </a:p>
        </p:txBody>
      </p:sp>
      <p:sp>
        <p:nvSpPr>
          <p:cNvPr id="9" name="Rectangle 17">
            <a:extLst>
              <a:ext uri="{FF2B5EF4-FFF2-40B4-BE49-F238E27FC236}">
                <a16:creationId xmlns:a16="http://schemas.microsoft.com/office/drawing/2014/main" id="{37B9C8E6-1BAD-534A-ACCC-1B134ACF8067}"/>
              </a:ext>
            </a:extLst>
          </p:cNvPr>
          <p:cNvSpPr/>
          <p:nvPr/>
        </p:nvSpPr>
        <p:spPr>
          <a:xfrm>
            <a:off x="1366956" y="1283751"/>
            <a:ext cx="7366688" cy="584775"/>
          </a:xfrm>
          <a:prstGeom prst="rect">
            <a:avLst/>
          </a:prstGeom>
        </p:spPr>
        <p:txBody>
          <a:bodyPr wrap="square">
            <a:spAutoFit/>
          </a:bodyPr>
          <a:lstStyle/>
          <a:p>
            <a:r>
              <a:rPr lang="en-ID" sz="3200" b="1" dirty="0">
                <a:solidFill>
                  <a:srgbClr val="C00000"/>
                </a:solidFill>
                <a:latin typeface="Arial" panose="020B0604020202020204" pitchFamily="34" charset="0"/>
                <a:ea typeface="Roboto Slab" pitchFamily="2" charset="0"/>
                <a:cs typeface="Arial" panose="020B0604020202020204" pitchFamily="34" charset="0"/>
              </a:rPr>
              <a:t>ELLER </a:t>
            </a:r>
            <a:r>
              <a:rPr lang="en-ID" sz="3200" b="1" dirty="0">
                <a:latin typeface="Arial" panose="020B0604020202020204" pitchFamily="34" charset="0"/>
                <a:ea typeface="Roboto Slab" pitchFamily="2" charset="0"/>
                <a:cs typeface="Arial" panose="020B0604020202020204" pitchFamily="34" charset="0"/>
              </a:rPr>
              <a:t>NE ZAMAN YIKANMALIDIR?</a:t>
            </a:r>
          </a:p>
        </p:txBody>
      </p:sp>
      <p:pic>
        <p:nvPicPr>
          <p:cNvPr id="20" name="Resim 19">
            <a:extLst>
              <a:ext uri="{FF2B5EF4-FFF2-40B4-BE49-F238E27FC236}">
                <a16:creationId xmlns:a16="http://schemas.microsoft.com/office/drawing/2014/main" id="{9191277F-2C4D-4A49-AC99-8C6262BCC18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58958" y="1203433"/>
            <a:ext cx="2979070" cy="2503583"/>
          </a:xfrm>
          <a:prstGeom prst="rect">
            <a:avLst/>
          </a:prstGeom>
        </p:spPr>
      </p:pic>
      <p:sp>
        <p:nvSpPr>
          <p:cNvPr id="21" name="Freeform: Shape 12">
            <a:extLst>
              <a:ext uri="{FF2B5EF4-FFF2-40B4-BE49-F238E27FC236}">
                <a16:creationId xmlns:a16="http://schemas.microsoft.com/office/drawing/2014/main" id="{20B324D7-FFD1-964B-A83F-FE17040CABA5}"/>
              </a:ext>
            </a:extLst>
          </p:cNvPr>
          <p:cNvSpPr/>
          <p:nvPr/>
        </p:nvSpPr>
        <p:spPr>
          <a:xfrm flipH="1">
            <a:off x="10697328" y="5312780"/>
            <a:ext cx="1494670" cy="154522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ID" dirty="0">
                <a:solidFill>
                  <a:schemeClr val="bg1">
                    <a:lumMod val="85000"/>
                  </a:schemeClr>
                </a:solidFill>
              </a:rPr>
              <a:t>        </a:t>
            </a:r>
          </a:p>
        </p:txBody>
      </p:sp>
      <p:sp>
        <p:nvSpPr>
          <p:cNvPr id="11" name="Rectangle 23">
            <a:extLst>
              <a:ext uri="{FF2B5EF4-FFF2-40B4-BE49-F238E27FC236}">
                <a16:creationId xmlns:a16="http://schemas.microsoft.com/office/drawing/2014/main" id="{745F47FB-B4BC-CC47-9F6E-E9018D3B75E4}"/>
              </a:ext>
            </a:extLst>
          </p:cNvPr>
          <p:cNvSpPr/>
          <p:nvPr/>
        </p:nvSpPr>
        <p:spPr>
          <a:xfrm>
            <a:off x="1422347" y="221451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 name="Dikdörtgen 1">
            <a:extLst>
              <a:ext uri="{FF2B5EF4-FFF2-40B4-BE49-F238E27FC236}">
                <a16:creationId xmlns:a16="http://schemas.microsoft.com/office/drawing/2014/main" id="{96D8F815-164F-5943-A4A2-C6F704A186F5}"/>
              </a:ext>
            </a:extLst>
          </p:cNvPr>
          <p:cNvSpPr/>
          <p:nvPr/>
        </p:nvSpPr>
        <p:spPr>
          <a:xfrm>
            <a:off x="5879987" y="2006213"/>
            <a:ext cx="3889926" cy="4478662"/>
          </a:xfrm>
          <a:prstGeom prst="rect">
            <a:avLst/>
          </a:prstGeom>
        </p:spPr>
        <p:txBody>
          <a:bodyPr wrap="square">
            <a:spAutoFit/>
          </a:bodyPr>
          <a:lstStyle/>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Telefon, bilgisayar klavyesi gibi sık kullanılan yüzeylere dokunduktan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Çöplere ve bozulmuş gıdalara dokunduktan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Pişmemiş gıdalara dokunduktan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Toplu taşıma araçlarını kullandıktan sonra</a:t>
            </a:r>
            <a:br>
              <a:rPr lang="tr-TR" sz="1600" dirty="0">
                <a:solidFill>
                  <a:schemeClr val="tx1">
                    <a:lumMod val="75000"/>
                    <a:lumOff val="25000"/>
                  </a:schemeClr>
                </a:solidFill>
                <a:latin typeface="Arial" panose="020B0604020202020204" pitchFamily="34" charset="0"/>
                <a:cs typeface="Arial" panose="020B0604020202020204" pitchFamily="34" charset="0"/>
              </a:rPr>
            </a:br>
            <a:r>
              <a:rPr lang="tr-TR" sz="1600" dirty="0">
                <a:solidFill>
                  <a:schemeClr val="tx1">
                    <a:lumMod val="75000"/>
                    <a:lumOff val="25000"/>
                  </a:schemeClr>
                </a:solidFill>
                <a:latin typeface="Arial" panose="020B0604020202020204" pitchFamily="34" charset="0"/>
                <a:cs typeface="Arial" panose="020B0604020202020204" pitchFamily="34" charset="0"/>
              </a:rPr>
              <a:t>Hayvanlara dokunduktan sonra</a:t>
            </a:r>
          </a:p>
          <a:p>
            <a:pPr>
              <a:lnSpc>
                <a:spcPct val="150000"/>
              </a:lnSpc>
            </a:pPr>
            <a:r>
              <a:rPr lang="tr-TR" sz="1600" dirty="0">
                <a:solidFill>
                  <a:schemeClr val="tx1">
                    <a:lumMod val="75000"/>
                    <a:lumOff val="25000"/>
                  </a:schemeClr>
                </a:solidFill>
                <a:latin typeface="Arial" panose="020B0604020202020204" pitchFamily="34" charset="0"/>
                <a:cs typeface="Arial" panose="020B0604020202020204" pitchFamily="34" charset="0"/>
              </a:rPr>
              <a:t>Eller görünür şekilde kirlendiğinde</a:t>
            </a:r>
          </a:p>
          <a:p>
            <a:pPr>
              <a:lnSpc>
                <a:spcPct val="150000"/>
              </a:lnSpc>
            </a:pPr>
            <a:r>
              <a:rPr lang="tr-TR" sz="1600" b="1" dirty="0">
                <a:solidFill>
                  <a:schemeClr val="tx1">
                    <a:lumMod val="75000"/>
                    <a:lumOff val="25000"/>
                  </a:schemeClr>
                </a:solidFill>
                <a:latin typeface="Arial" panose="020B0604020202020204" pitchFamily="34" charset="0"/>
                <a:cs typeface="Arial" panose="020B0604020202020204" pitchFamily="34" charset="0"/>
              </a:rPr>
              <a:t>en az 20 saniye boyunca su ve sabunla yıkanmalıdır.</a:t>
            </a:r>
            <a:br>
              <a:rPr lang="tr-TR" sz="1600" b="1" dirty="0">
                <a:solidFill>
                  <a:schemeClr val="tx1">
                    <a:lumMod val="75000"/>
                    <a:lumOff val="25000"/>
                  </a:schemeClr>
                </a:solidFill>
                <a:latin typeface="Arial" panose="020B0604020202020204" pitchFamily="34" charset="0"/>
                <a:cs typeface="Arial" panose="020B0604020202020204" pitchFamily="34" charset="0"/>
              </a:rPr>
            </a:br>
            <a:endParaRPr lang="tr-TR" sz="1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25" name="Rectangle 23">
            <a:extLst>
              <a:ext uri="{FF2B5EF4-FFF2-40B4-BE49-F238E27FC236}">
                <a16:creationId xmlns:a16="http://schemas.microsoft.com/office/drawing/2014/main" id="{8725CB63-3FE7-774C-AF05-853D97E933D4}"/>
              </a:ext>
            </a:extLst>
          </p:cNvPr>
          <p:cNvSpPr/>
          <p:nvPr/>
        </p:nvSpPr>
        <p:spPr>
          <a:xfrm>
            <a:off x="1422347" y="259164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3" name="Rectangle 23">
            <a:extLst>
              <a:ext uri="{FF2B5EF4-FFF2-40B4-BE49-F238E27FC236}">
                <a16:creationId xmlns:a16="http://schemas.microsoft.com/office/drawing/2014/main" id="{8A2D1DD1-CFEE-3B47-8411-9A3CBB5C70B0}"/>
              </a:ext>
            </a:extLst>
          </p:cNvPr>
          <p:cNvSpPr/>
          <p:nvPr/>
        </p:nvSpPr>
        <p:spPr>
          <a:xfrm>
            <a:off x="1422347" y="331489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4" name="Rectangle 23">
            <a:extLst>
              <a:ext uri="{FF2B5EF4-FFF2-40B4-BE49-F238E27FC236}">
                <a16:creationId xmlns:a16="http://schemas.microsoft.com/office/drawing/2014/main" id="{C6DED315-7002-9640-AAD6-5E787823EA54}"/>
              </a:ext>
            </a:extLst>
          </p:cNvPr>
          <p:cNvSpPr/>
          <p:nvPr/>
        </p:nvSpPr>
        <p:spPr>
          <a:xfrm>
            <a:off x="1422347" y="4053650"/>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5" name="Rectangle 23">
            <a:extLst>
              <a:ext uri="{FF2B5EF4-FFF2-40B4-BE49-F238E27FC236}">
                <a16:creationId xmlns:a16="http://schemas.microsoft.com/office/drawing/2014/main" id="{50CFC68B-8291-384E-8D7E-05DC7F4CA8DC}"/>
              </a:ext>
            </a:extLst>
          </p:cNvPr>
          <p:cNvSpPr/>
          <p:nvPr/>
        </p:nvSpPr>
        <p:spPr>
          <a:xfrm>
            <a:off x="1422347" y="4410111"/>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6" name="Rectangle 23">
            <a:extLst>
              <a:ext uri="{FF2B5EF4-FFF2-40B4-BE49-F238E27FC236}">
                <a16:creationId xmlns:a16="http://schemas.microsoft.com/office/drawing/2014/main" id="{6ECDBDD7-0A37-BF4C-B279-BDBCBEA0B5D1}"/>
              </a:ext>
            </a:extLst>
          </p:cNvPr>
          <p:cNvSpPr/>
          <p:nvPr/>
        </p:nvSpPr>
        <p:spPr>
          <a:xfrm>
            <a:off x="1422347" y="4776904"/>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7" name="Rectangle 23">
            <a:extLst>
              <a:ext uri="{FF2B5EF4-FFF2-40B4-BE49-F238E27FC236}">
                <a16:creationId xmlns:a16="http://schemas.microsoft.com/office/drawing/2014/main" id="{A2D5695F-AF4D-7C4F-8477-B26027B929AE}"/>
              </a:ext>
            </a:extLst>
          </p:cNvPr>
          <p:cNvSpPr/>
          <p:nvPr/>
        </p:nvSpPr>
        <p:spPr>
          <a:xfrm>
            <a:off x="1422347" y="514369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8" name="Rectangle 23">
            <a:extLst>
              <a:ext uri="{FF2B5EF4-FFF2-40B4-BE49-F238E27FC236}">
                <a16:creationId xmlns:a16="http://schemas.microsoft.com/office/drawing/2014/main" id="{3926BBC4-2AA5-E64F-9E01-B2667C90E86B}"/>
              </a:ext>
            </a:extLst>
          </p:cNvPr>
          <p:cNvSpPr/>
          <p:nvPr/>
        </p:nvSpPr>
        <p:spPr>
          <a:xfrm>
            <a:off x="1422347" y="5510490"/>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39" name="Rectangle 23">
            <a:extLst>
              <a:ext uri="{FF2B5EF4-FFF2-40B4-BE49-F238E27FC236}">
                <a16:creationId xmlns:a16="http://schemas.microsoft.com/office/drawing/2014/main" id="{CC681829-677D-9349-A42F-E4AA9E12D29D}"/>
              </a:ext>
            </a:extLst>
          </p:cNvPr>
          <p:cNvSpPr/>
          <p:nvPr/>
        </p:nvSpPr>
        <p:spPr>
          <a:xfrm>
            <a:off x="5806296" y="223381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0" name="Rectangle 23">
            <a:extLst>
              <a:ext uri="{FF2B5EF4-FFF2-40B4-BE49-F238E27FC236}">
                <a16:creationId xmlns:a16="http://schemas.microsoft.com/office/drawing/2014/main" id="{C5D81D5F-C090-6F4C-9DBC-5A354FA643EF}"/>
              </a:ext>
            </a:extLst>
          </p:cNvPr>
          <p:cNvSpPr/>
          <p:nvPr/>
        </p:nvSpPr>
        <p:spPr>
          <a:xfrm>
            <a:off x="5806296" y="296406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1" name="Rectangle 23">
            <a:extLst>
              <a:ext uri="{FF2B5EF4-FFF2-40B4-BE49-F238E27FC236}">
                <a16:creationId xmlns:a16="http://schemas.microsoft.com/office/drawing/2014/main" id="{C8B04116-C25A-5245-9376-917C3A92A0A4}"/>
              </a:ext>
            </a:extLst>
          </p:cNvPr>
          <p:cNvSpPr/>
          <p:nvPr/>
        </p:nvSpPr>
        <p:spPr>
          <a:xfrm>
            <a:off x="5806296" y="3680232"/>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2" name="Rectangle 23">
            <a:extLst>
              <a:ext uri="{FF2B5EF4-FFF2-40B4-BE49-F238E27FC236}">
                <a16:creationId xmlns:a16="http://schemas.microsoft.com/office/drawing/2014/main" id="{FD6E6913-E46A-574D-BD80-FE475BD7ECCE}"/>
              </a:ext>
            </a:extLst>
          </p:cNvPr>
          <p:cNvSpPr/>
          <p:nvPr/>
        </p:nvSpPr>
        <p:spPr>
          <a:xfrm>
            <a:off x="5806296" y="406896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3" name="Rectangle 23">
            <a:extLst>
              <a:ext uri="{FF2B5EF4-FFF2-40B4-BE49-F238E27FC236}">
                <a16:creationId xmlns:a16="http://schemas.microsoft.com/office/drawing/2014/main" id="{76F6D173-F790-C44F-B58E-59D51F8D8A1A}"/>
              </a:ext>
            </a:extLst>
          </p:cNvPr>
          <p:cNvSpPr/>
          <p:nvPr/>
        </p:nvSpPr>
        <p:spPr>
          <a:xfrm>
            <a:off x="5806296" y="479286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4" name="Rectangle 23">
            <a:extLst>
              <a:ext uri="{FF2B5EF4-FFF2-40B4-BE49-F238E27FC236}">
                <a16:creationId xmlns:a16="http://schemas.microsoft.com/office/drawing/2014/main" id="{B4897076-FD08-A146-BC31-009E6289C05A}"/>
              </a:ext>
            </a:extLst>
          </p:cNvPr>
          <p:cNvSpPr/>
          <p:nvPr/>
        </p:nvSpPr>
        <p:spPr>
          <a:xfrm>
            <a:off x="5806296" y="5167516"/>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pic>
        <p:nvPicPr>
          <p:cNvPr id="3" name="Resim 2">
            <a:extLst>
              <a:ext uri="{FF2B5EF4-FFF2-40B4-BE49-F238E27FC236}">
                <a16:creationId xmlns:a16="http://schemas.microsoft.com/office/drawing/2014/main" id="{65E70434-7E4B-9D49-A6CD-2FF293EF42EC}"/>
              </a:ext>
            </a:extLst>
          </p:cNvPr>
          <p:cNvPicPr>
            <a:picLocks noChangeAspect="1"/>
          </p:cNvPicPr>
          <p:nvPr/>
        </p:nvPicPr>
        <p:blipFill>
          <a:blip r:embed="rId3"/>
          <a:stretch>
            <a:fillRect/>
          </a:stretch>
        </p:blipFill>
        <p:spPr>
          <a:xfrm flipH="1">
            <a:off x="8599645" y="373125"/>
            <a:ext cx="1718626" cy="1405285"/>
          </a:xfrm>
          <a:prstGeom prst="rect">
            <a:avLst/>
          </a:prstGeom>
        </p:spPr>
      </p:pic>
    </p:spTree>
    <p:extLst>
      <p:ext uri="{BB962C8B-B14F-4D97-AF65-F5344CB8AC3E}">
        <p14:creationId xmlns:p14="http://schemas.microsoft.com/office/powerpoint/2010/main" val="376445813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5B46FC4-B953-4243-A620-5A7EC914EC74}"/>
              </a:ext>
            </a:extLst>
          </p:cNvPr>
          <p:cNvSpPr/>
          <p:nvPr/>
        </p:nvSpPr>
        <p:spPr>
          <a:xfrm>
            <a:off x="0" y="2197305"/>
            <a:ext cx="12192000" cy="4660695"/>
          </a:xfrm>
          <a:prstGeom prst="rect">
            <a:avLst/>
          </a:prstGeom>
          <a:solidFill>
            <a:schemeClr val="bg1"/>
          </a:solidFill>
          <a:ln>
            <a:noFill/>
          </a:ln>
          <a:effectLst>
            <a:outerShdw blurRad="571500" dist="279400" dir="1500000" sx="98000" sy="98000" algn="ctr" rotWithShape="0">
              <a:schemeClr val="tx1">
                <a:lumMod val="85000"/>
                <a:lumOff val="15000"/>
                <a:alpha val="17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Freeform: Shape 17">
            <a:extLst>
              <a:ext uri="{FF2B5EF4-FFF2-40B4-BE49-F238E27FC236}">
                <a16:creationId xmlns:a16="http://schemas.microsoft.com/office/drawing/2014/main" id="{E039651A-F567-4EED-A405-44437FCC3219}"/>
              </a:ext>
            </a:extLst>
          </p:cNvPr>
          <p:cNvSpPr/>
          <p:nvPr/>
        </p:nvSpPr>
        <p:spPr>
          <a:xfrm rot="5400000" flipV="1">
            <a:off x="9254312" y="-740383"/>
            <a:ext cx="2197061" cy="3678315"/>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0" name="Freeform: Shape 14">
            <a:extLst>
              <a:ext uri="{FF2B5EF4-FFF2-40B4-BE49-F238E27FC236}">
                <a16:creationId xmlns:a16="http://schemas.microsoft.com/office/drawing/2014/main" id="{9D60968E-9CAC-E047-97D1-D8E18C6D5A2A}"/>
              </a:ext>
            </a:extLst>
          </p:cNvPr>
          <p:cNvSpPr/>
          <p:nvPr/>
        </p:nvSpPr>
        <p:spPr>
          <a:xfrm rot="10800000" flipH="1">
            <a:off x="-79326" y="-1"/>
            <a:ext cx="1320489" cy="2750260"/>
          </a:xfrm>
          <a:custGeom>
            <a:avLst/>
            <a:gdLst>
              <a:gd name="connsiteX0" fmla="*/ 0 w 2114021"/>
              <a:gd name="connsiteY0" fmla="*/ 0 h 3523936"/>
              <a:gd name="connsiteX1" fmla="*/ 1380686 w 2114021"/>
              <a:gd name="connsiteY1" fmla="*/ 797139 h 3523936"/>
              <a:gd name="connsiteX2" fmla="*/ 1917346 w 2114021"/>
              <a:gd name="connsiteY2" fmla="*/ 2799981 h 3523936"/>
              <a:gd name="connsiteX3" fmla="*/ 1499370 w 2114021"/>
              <a:gd name="connsiteY3" fmla="*/ 3523936 h 3523936"/>
              <a:gd name="connsiteX4" fmla="*/ 0 w 2114021"/>
              <a:gd name="connsiteY4" fmla="*/ 3523936 h 35239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4021" h="3523936">
                <a:moveTo>
                  <a:pt x="0" y="0"/>
                </a:moveTo>
                <a:lnTo>
                  <a:pt x="1380686" y="797139"/>
                </a:lnTo>
                <a:cubicBezTo>
                  <a:pt x="2081950" y="1202014"/>
                  <a:pt x="2322221" y="2098717"/>
                  <a:pt x="1917346" y="2799981"/>
                </a:cubicBezTo>
                <a:lnTo>
                  <a:pt x="1499370" y="3523936"/>
                </a:lnTo>
                <a:lnTo>
                  <a:pt x="0" y="3523936"/>
                </a:lnTo>
                <a:close/>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p>
        </p:txBody>
      </p:sp>
      <p:sp>
        <p:nvSpPr>
          <p:cNvPr id="21" name="Rectangle 17">
            <a:extLst>
              <a:ext uri="{FF2B5EF4-FFF2-40B4-BE49-F238E27FC236}">
                <a16:creationId xmlns:a16="http://schemas.microsoft.com/office/drawing/2014/main" id="{35755A95-D954-754E-ACDC-D315FBD9A09D}"/>
              </a:ext>
            </a:extLst>
          </p:cNvPr>
          <p:cNvSpPr/>
          <p:nvPr/>
        </p:nvSpPr>
        <p:spPr>
          <a:xfrm>
            <a:off x="1366956" y="1225284"/>
            <a:ext cx="7366688" cy="584775"/>
          </a:xfrm>
          <a:prstGeom prst="rect">
            <a:avLst/>
          </a:prstGeom>
        </p:spPr>
        <p:txBody>
          <a:bodyPr wrap="square">
            <a:spAutoFit/>
          </a:bodyPr>
          <a:lstStyle/>
          <a:p>
            <a:r>
              <a:rPr lang="en-ID" sz="3200" b="1" dirty="0">
                <a:solidFill>
                  <a:srgbClr val="C00000"/>
                </a:solidFill>
                <a:latin typeface="Arial" panose="020B0604020202020204" pitchFamily="34" charset="0"/>
                <a:ea typeface="Roboto Slab" pitchFamily="2" charset="0"/>
                <a:cs typeface="Arial" panose="020B0604020202020204" pitchFamily="34" charset="0"/>
              </a:rPr>
              <a:t>ELLER </a:t>
            </a:r>
            <a:r>
              <a:rPr lang="en-ID" sz="3200" b="1" dirty="0">
                <a:latin typeface="Arial" panose="020B0604020202020204" pitchFamily="34" charset="0"/>
                <a:ea typeface="Roboto Slab" pitchFamily="2" charset="0"/>
                <a:cs typeface="Arial" panose="020B0604020202020204" pitchFamily="34" charset="0"/>
              </a:rPr>
              <a:t>NASIL</a:t>
            </a:r>
            <a:r>
              <a:rPr lang="en-ID" sz="3200" b="1" dirty="0">
                <a:solidFill>
                  <a:srgbClr val="C00000"/>
                </a:solidFill>
                <a:latin typeface="Arial" panose="020B0604020202020204" pitchFamily="34" charset="0"/>
                <a:ea typeface="Roboto Slab" pitchFamily="2" charset="0"/>
                <a:cs typeface="Arial" panose="020B0604020202020204" pitchFamily="34" charset="0"/>
              </a:rPr>
              <a:t> </a:t>
            </a:r>
            <a:r>
              <a:rPr lang="en-ID" sz="3200" b="1" dirty="0">
                <a:latin typeface="Arial" panose="020B0604020202020204" pitchFamily="34" charset="0"/>
                <a:ea typeface="Roboto Slab" pitchFamily="2" charset="0"/>
                <a:cs typeface="Arial" panose="020B0604020202020204" pitchFamily="34" charset="0"/>
              </a:rPr>
              <a:t>YIKANMALIDIR?</a:t>
            </a:r>
          </a:p>
        </p:txBody>
      </p:sp>
      <p:sp>
        <p:nvSpPr>
          <p:cNvPr id="30" name="Justify Text Body">
            <a:extLst>
              <a:ext uri="{FF2B5EF4-FFF2-40B4-BE49-F238E27FC236}">
                <a16:creationId xmlns:a16="http://schemas.microsoft.com/office/drawing/2014/main" id="{3213B3A1-D7EC-AE4A-A153-497DCFACD1C4}"/>
              </a:ext>
            </a:extLst>
          </p:cNvPr>
          <p:cNvSpPr txBox="1"/>
          <p:nvPr/>
        </p:nvSpPr>
        <p:spPr>
          <a:xfrm>
            <a:off x="1682133" y="2552875"/>
            <a:ext cx="9223880" cy="2908489"/>
          </a:xfrm>
          <a:prstGeom prst="rect">
            <a:avLst/>
          </a:prstGeom>
          <a:noFill/>
        </p:spPr>
        <p:txBody>
          <a:bodyPr wrap="square" lIns="0" tIns="0" rIns="0" bIns="0" rtlCol="0">
            <a:spAutoFit/>
          </a:bodyPr>
          <a:lstStyle/>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El yıkama öncesinde yüzük, saat gibi aksesuarlar çıkarılır.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Akmakta olan su altında eller ıslatılır.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Bilekler, avuç içi, ellerin sırt ve parmak araları ile tırnakların kenar ve uçları sabun ile köpürtülerek </a:t>
            </a:r>
            <a:r>
              <a:rPr lang="tr-TR" b="1" dirty="0">
                <a:solidFill>
                  <a:schemeClr val="tx1">
                    <a:lumMod val="75000"/>
                    <a:lumOff val="25000"/>
                  </a:schemeClr>
                </a:solidFill>
                <a:latin typeface="Arial" panose="020B0604020202020204" pitchFamily="34" charset="0"/>
                <a:cs typeface="Arial" panose="020B0604020202020204" pitchFamily="34" charset="0"/>
              </a:rPr>
              <a:t>en az 20 saniye süreyle kuvvetlice ovuşturulur.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Eller su altında iyice durulanır.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Eller bileklerden başlayarak kağıt havlu ile kurulanır.</a:t>
            </a:r>
          </a:p>
          <a:p>
            <a:pPr>
              <a:lnSpc>
                <a:spcPct val="150000"/>
              </a:lnSpc>
            </a:pPr>
            <a:r>
              <a:rPr lang="tr-TR" dirty="0">
                <a:solidFill>
                  <a:schemeClr val="tx1">
                    <a:lumMod val="75000"/>
                    <a:lumOff val="25000"/>
                  </a:schemeClr>
                </a:solidFill>
                <a:latin typeface="Arial" panose="020B0604020202020204" pitchFamily="34" charset="0"/>
                <a:cs typeface="Arial" panose="020B0604020202020204" pitchFamily="34" charset="0"/>
              </a:rPr>
              <a:t>Aynı kağıt havlu ile musluk kapatılır.</a:t>
            </a:r>
          </a:p>
        </p:txBody>
      </p:sp>
      <p:sp>
        <p:nvSpPr>
          <p:cNvPr id="2" name="Metin kutusu 1">
            <a:extLst>
              <a:ext uri="{FF2B5EF4-FFF2-40B4-BE49-F238E27FC236}">
                <a16:creationId xmlns:a16="http://schemas.microsoft.com/office/drawing/2014/main" id="{45DB1F48-F6CB-7C4C-BF3E-22BFC9AB7995}"/>
              </a:ext>
            </a:extLst>
          </p:cNvPr>
          <p:cNvSpPr txBox="1"/>
          <p:nvPr/>
        </p:nvSpPr>
        <p:spPr>
          <a:xfrm>
            <a:off x="5359078" y="983848"/>
            <a:ext cx="184731" cy="369332"/>
          </a:xfrm>
          <a:prstGeom prst="rect">
            <a:avLst/>
          </a:prstGeom>
          <a:noFill/>
        </p:spPr>
        <p:txBody>
          <a:bodyPr wrap="none" rtlCol="0">
            <a:spAutoFit/>
          </a:bodyPr>
          <a:lstStyle/>
          <a:p>
            <a:endParaRPr lang="tr-TR" dirty="0"/>
          </a:p>
        </p:txBody>
      </p:sp>
      <p:sp>
        <p:nvSpPr>
          <p:cNvPr id="12" name="Rectangle 23">
            <a:extLst>
              <a:ext uri="{FF2B5EF4-FFF2-40B4-BE49-F238E27FC236}">
                <a16:creationId xmlns:a16="http://schemas.microsoft.com/office/drawing/2014/main" id="{2CD3BA3B-F629-CF43-AC9E-2D96E3086A41}"/>
              </a:ext>
            </a:extLst>
          </p:cNvPr>
          <p:cNvSpPr/>
          <p:nvPr/>
        </p:nvSpPr>
        <p:spPr>
          <a:xfrm>
            <a:off x="1466980" y="274499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3" name="Rectangle 23">
            <a:extLst>
              <a:ext uri="{FF2B5EF4-FFF2-40B4-BE49-F238E27FC236}">
                <a16:creationId xmlns:a16="http://schemas.microsoft.com/office/drawing/2014/main" id="{05A7C43F-0F13-484F-A799-23D6012221C2}"/>
              </a:ext>
            </a:extLst>
          </p:cNvPr>
          <p:cNvSpPr/>
          <p:nvPr/>
        </p:nvSpPr>
        <p:spPr>
          <a:xfrm>
            <a:off x="1466980" y="3155963"/>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Rectangle 23">
            <a:extLst>
              <a:ext uri="{FF2B5EF4-FFF2-40B4-BE49-F238E27FC236}">
                <a16:creationId xmlns:a16="http://schemas.microsoft.com/office/drawing/2014/main" id="{D9045947-E0A3-4B41-9AB7-14AA18074ABC}"/>
              </a:ext>
            </a:extLst>
          </p:cNvPr>
          <p:cNvSpPr/>
          <p:nvPr/>
        </p:nvSpPr>
        <p:spPr>
          <a:xfrm>
            <a:off x="1466980" y="355665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Rectangle 23">
            <a:extLst>
              <a:ext uri="{FF2B5EF4-FFF2-40B4-BE49-F238E27FC236}">
                <a16:creationId xmlns:a16="http://schemas.microsoft.com/office/drawing/2014/main" id="{9FAE4D59-8BE7-2F4C-8207-238B15DCBC04}"/>
              </a:ext>
            </a:extLst>
          </p:cNvPr>
          <p:cNvSpPr/>
          <p:nvPr/>
        </p:nvSpPr>
        <p:spPr>
          <a:xfrm>
            <a:off x="1466980" y="4383725"/>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Rectangle 23">
            <a:extLst>
              <a:ext uri="{FF2B5EF4-FFF2-40B4-BE49-F238E27FC236}">
                <a16:creationId xmlns:a16="http://schemas.microsoft.com/office/drawing/2014/main" id="{4127693C-2200-684B-B9FD-E0263989537D}"/>
              </a:ext>
            </a:extLst>
          </p:cNvPr>
          <p:cNvSpPr/>
          <p:nvPr/>
        </p:nvSpPr>
        <p:spPr>
          <a:xfrm>
            <a:off x="1466980" y="4799828"/>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7" name="Rectangle 23">
            <a:extLst>
              <a:ext uri="{FF2B5EF4-FFF2-40B4-BE49-F238E27FC236}">
                <a16:creationId xmlns:a16="http://schemas.microsoft.com/office/drawing/2014/main" id="{30207758-89FA-A84F-967E-E5A7F2F4CAC6}"/>
              </a:ext>
            </a:extLst>
          </p:cNvPr>
          <p:cNvSpPr/>
          <p:nvPr/>
        </p:nvSpPr>
        <p:spPr>
          <a:xfrm>
            <a:off x="1466980" y="5205657"/>
            <a:ext cx="73691" cy="71710"/>
          </a:xfrm>
          <a:prstGeom prst="rect">
            <a:avLst/>
          </a:prstGeom>
          <a:solidFill>
            <a:srgbClr val="C00000"/>
          </a:solidFill>
          <a:ln>
            <a:noFill/>
          </a:ln>
          <a:effectLst>
            <a:outerShdw blurRad="50800" dist="38100" dir="2700000" algn="tl" rotWithShape="0">
              <a:prstClr val="black">
                <a:alpha val="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extLst>
      <p:ext uri="{BB962C8B-B14F-4D97-AF65-F5344CB8AC3E}">
        <p14:creationId xmlns:p14="http://schemas.microsoft.com/office/powerpoint/2010/main" val="389019002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465CF9"/>
        </a:solidFill>
        <a:ln>
          <a:noFill/>
        </a:ln>
      </a:spPr>
      <a:bodyPr wrap="square" rtlCol="0" anchor="ctr">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1356</TotalTime>
  <Words>1285</Words>
  <Application>Microsoft Macintosh PowerPoint</Application>
  <PresentationFormat>Geniş ekran</PresentationFormat>
  <Paragraphs>161</Paragraphs>
  <Slides>22</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22</vt:i4>
      </vt:variant>
    </vt:vector>
  </HeadingPairs>
  <TitlesOfParts>
    <vt:vector size="28" baseType="lpstr">
      <vt:lpstr>Arial</vt:lpstr>
      <vt:lpstr>Calibri</vt:lpstr>
      <vt:lpstr>Open Sans</vt:lpstr>
      <vt:lpstr>Roboto Condensed</vt:lpstr>
      <vt:lpstr>Roboto Slab</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Ramanda Galang Bryantama</dc:creator>
  <cp:lastModifiedBy>Microsoft Office User</cp:lastModifiedBy>
  <cp:revision>212</cp:revision>
  <dcterms:created xsi:type="dcterms:W3CDTF">2019-08-12T03:52:24Z</dcterms:created>
  <dcterms:modified xsi:type="dcterms:W3CDTF">2020-09-24T15:12:09Z</dcterms:modified>
</cp:coreProperties>
</file>